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8" r:id="rId1"/>
  </p:sldMasterIdLst>
  <p:sldIdLst>
    <p:sldId id="362" r:id="rId2"/>
    <p:sldId id="360" r:id="rId3"/>
    <p:sldId id="292" r:id="rId4"/>
    <p:sldId id="256" r:id="rId5"/>
    <p:sldId id="289" r:id="rId6"/>
    <p:sldId id="257" r:id="rId7"/>
    <p:sldId id="291" r:id="rId8"/>
    <p:sldId id="294" r:id="rId9"/>
    <p:sldId id="299" r:id="rId10"/>
    <p:sldId id="298" r:id="rId11"/>
    <p:sldId id="286" r:id="rId12"/>
    <p:sldId id="297" r:id="rId13"/>
    <p:sldId id="296" r:id="rId14"/>
    <p:sldId id="373" r:id="rId15"/>
    <p:sldId id="372" r:id="rId16"/>
    <p:sldId id="371" r:id="rId17"/>
    <p:sldId id="370" r:id="rId18"/>
    <p:sldId id="369" r:id="rId19"/>
    <p:sldId id="368" r:id="rId20"/>
    <p:sldId id="367" r:id="rId21"/>
    <p:sldId id="366" r:id="rId22"/>
    <p:sldId id="285" r:id="rId23"/>
    <p:sldId id="365" r:id="rId24"/>
    <p:sldId id="382" r:id="rId25"/>
    <p:sldId id="381" r:id="rId26"/>
    <p:sldId id="380" r:id="rId27"/>
    <p:sldId id="379" r:id="rId28"/>
    <p:sldId id="378" r:id="rId29"/>
    <p:sldId id="377" r:id="rId30"/>
    <p:sldId id="376" r:id="rId31"/>
    <p:sldId id="394" r:id="rId32"/>
    <p:sldId id="393" r:id="rId33"/>
    <p:sldId id="392" r:id="rId34"/>
    <p:sldId id="391" r:id="rId35"/>
    <p:sldId id="390" r:id="rId36"/>
    <p:sldId id="389" r:id="rId37"/>
    <p:sldId id="401" r:id="rId38"/>
    <p:sldId id="400" r:id="rId39"/>
    <p:sldId id="399" r:id="rId40"/>
    <p:sldId id="398" r:id="rId41"/>
    <p:sldId id="397" r:id="rId42"/>
    <p:sldId id="396" r:id="rId43"/>
    <p:sldId id="418" r:id="rId44"/>
    <p:sldId id="417" r:id="rId45"/>
    <p:sldId id="416" r:id="rId46"/>
    <p:sldId id="415" r:id="rId47"/>
    <p:sldId id="414" r:id="rId48"/>
    <p:sldId id="425" r:id="rId49"/>
    <p:sldId id="424" r:id="rId50"/>
    <p:sldId id="423" r:id="rId51"/>
    <p:sldId id="422" r:id="rId52"/>
    <p:sldId id="421" r:id="rId53"/>
    <p:sldId id="420" r:id="rId54"/>
    <p:sldId id="419" r:id="rId55"/>
    <p:sldId id="412" r:id="rId56"/>
    <p:sldId id="411" r:id="rId57"/>
    <p:sldId id="410" r:id="rId58"/>
    <p:sldId id="409" r:id="rId59"/>
    <p:sldId id="408" r:id="rId60"/>
    <p:sldId id="407" r:id="rId61"/>
    <p:sldId id="406" r:id="rId62"/>
    <p:sldId id="405" r:id="rId63"/>
    <p:sldId id="426" r:id="rId64"/>
    <p:sldId id="404" r:id="rId65"/>
    <p:sldId id="403" r:id="rId66"/>
    <p:sldId id="402" r:id="rId67"/>
    <p:sldId id="395" r:id="rId68"/>
    <p:sldId id="432" r:id="rId69"/>
    <p:sldId id="431" r:id="rId70"/>
    <p:sldId id="430" r:id="rId71"/>
    <p:sldId id="387" r:id="rId72"/>
    <p:sldId id="429" r:id="rId73"/>
    <p:sldId id="428" r:id="rId74"/>
    <p:sldId id="427" r:id="rId75"/>
    <p:sldId id="435" r:id="rId76"/>
    <p:sldId id="434" r:id="rId77"/>
    <p:sldId id="433" r:id="rId78"/>
    <p:sldId id="385" r:id="rId7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5F85D0-7648-4A1B-BC7A-62DEE1EC6AC9}" v="1056" dt="2020-09-26T10:09:32.572"/>
    <p1510:client id="{F6720E70-EE71-49DA-988F-0A339B6EE239}" v="1" dt="2020-11-23T12:01:37.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padokyakadin kadın" userId="06930295ac6f27a9" providerId="Windows Live" clId="Web-{B35F85D0-7648-4A1B-BC7A-62DEE1EC6AC9}"/>
    <pc:docChg chg="addSld delSld modSld sldOrd addMainMaster delMainMaster">
      <pc:chgData name="kapadokyakadin kadın" userId="06930295ac6f27a9" providerId="Windows Live" clId="Web-{B35F85D0-7648-4A1B-BC7A-62DEE1EC6AC9}" dt="2020-09-26T10:09:32.572" v="1043"/>
      <pc:docMkLst>
        <pc:docMk/>
      </pc:docMkLst>
      <pc:sldChg chg="addSp delSp modSp mod modClrScheme chgLayout">
        <pc:chgData name="kapadokyakadin kadın" userId="06930295ac6f27a9" providerId="Windows Live" clId="Web-{B35F85D0-7648-4A1B-BC7A-62DEE1EC6AC9}" dt="2020-09-26T09:03:06.177" v="242" actId="14100"/>
        <pc:sldMkLst>
          <pc:docMk/>
          <pc:sldMk cId="0" sldId="256"/>
        </pc:sldMkLst>
        <pc:spChg chg="mod ord">
          <ac:chgData name="kapadokyakadin kadın" userId="06930295ac6f27a9" providerId="Windows Live" clId="Web-{B35F85D0-7648-4A1B-BC7A-62DEE1EC6AC9}" dt="2020-09-26T09:00:59.972" v="192"/>
          <ac:spMkLst>
            <pc:docMk/>
            <pc:sldMk cId="0" sldId="256"/>
            <ac:spMk id="2" creationId="{00000000-0000-0000-0000-000000000000}"/>
          </ac:spMkLst>
        </pc:spChg>
        <pc:spChg chg="mod ord">
          <ac:chgData name="kapadokyakadin kadın" userId="06930295ac6f27a9" providerId="Windows Live" clId="Web-{B35F85D0-7648-4A1B-BC7A-62DEE1EC6AC9}" dt="2020-09-26T09:03:06.177" v="242" actId="14100"/>
          <ac:spMkLst>
            <pc:docMk/>
            <pc:sldMk cId="0" sldId="256"/>
            <ac:spMk id="3" creationId="{00000000-0000-0000-0000-000000000000}"/>
          </ac:spMkLst>
        </pc:spChg>
        <pc:spChg chg="add del">
          <ac:chgData name="kapadokyakadin kadın" userId="06930295ac6f27a9" providerId="Windows Live" clId="Web-{B35F85D0-7648-4A1B-BC7A-62DEE1EC6AC9}" dt="2020-09-26T08:19:38.680" v="72"/>
          <ac:spMkLst>
            <pc:docMk/>
            <pc:sldMk cId="0" sldId="256"/>
            <ac:spMk id="4" creationId="{D91EC81F-FC78-4B1D-9CF2-F161F463253D}"/>
          </ac:spMkLst>
        </pc:spChg>
        <pc:spChg chg="add mod">
          <ac:chgData name="kapadokyakadin kadın" userId="06930295ac6f27a9" providerId="Windows Live" clId="Web-{B35F85D0-7648-4A1B-BC7A-62DEE1EC6AC9}" dt="2020-09-26T09:02:04.176" v="235" actId="20577"/>
          <ac:spMkLst>
            <pc:docMk/>
            <pc:sldMk cId="0" sldId="256"/>
            <ac:spMk id="5" creationId="{0C1979BE-0781-4D61-B156-5022BC00D592}"/>
          </ac:spMkLst>
        </pc:spChg>
      </pc:sldChg>
      <pc:sldChg chg="modSp mod ord modClrScheme chgLayout">
        <pc:chgData name="kapadokyakadin kadın" userId="06930295ac6f27a9" providerId="Windows Live" clId="Web-{B35F85D0-7648-4A1B-BC7A-62DEE1EC6AC9}" dt="2020-09-26T09:49:28.623" v="740" actId="20577"/>
        <pc:sldMkLst>
          <pc:docMk/>
          <pc:sldMk cId="0" sldId="257"/>
        </pc:sldMkLst>
        <pc:spChg chg="mod ord">
          <ac:chgData name="kapadokyakadin kadın" userId="06930295ac6f27a9" providerId="Windows Live" clId="Web-{B35F85D0-7648-4A1B-BC7A-62DEE1EC6AC9}" dt="2020-09-26T09:17:06.858" v="375" actId="20577"/>
          <ac:spMkLst>
            <pc:docMk/>
            <pc:sldMk cId="0" sldId="257"/>
            <ac:spMk id="2" creationId="{00000000-0000-0000-0000-000000000000}"/>
          </ac:spMkLst>
        </pc:spChg>
        <pc:spChg chg="mod ord">
          <ac:chgData name="kapadokyakadin kadın" userId="06930295ac6f27a9" providerId="Windows Live" clId="Web-{B35F85D0-7648-4A1B-BC7A-62DEE1EC6AC9}" dt="2020-09-26T09:49:28.623" v="740" actId="20577"/>
          <ac:spMkLst>
            <pc:docMk/>
            <pc:sldMk cId="0" sldId="25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58"/>
        </pc:sldMkLst>
        <pc:spChg chg="mod ord">
          <ac:chgData name="kapadokyakadin kadın" userId="06930295ac6f27a9" providerId="Windows Live" clId="Web-{B35F85D0-7648-4A1B-BC7A-62DEE1EC6AC9}" dt="2020-09-26T09:00:59.972" v="192"/>
          <ac:spMkLst>
            <pc:docMk/>
            <pc:sldMk cId="0" sldId="258"/>
            <ac:spMk id="2" creationId="{00000000-0000-0000-0000-000000000000}"/>
          </ac:spMkLst>
        </pc:spChg>
        <pc:spChg chg="mod ord">
          <ac:chgData name="kapadokyakadin kadın" userId="06930295ac6f27a9" providerId="Windows Live" clId="Web-{B35F85D0-7648-4A1B-BC7A-62DEE1EC6AC9}" dt="2020-09-26T09:00:59.972" v="192"/>
          <ac:spMkLst>
            <pc:docMk/>
            <pc:sldMk cId="0" sldId="258"/>
            <ac:spMk id="3" creationId="{00000000-0000-0000-0000-000000000000}"/>
          </ac:spMkLst>
        </pc:spChg>
      </pc:sldChg>
      <pc:sldChg chg="del">
        <pc:chgData name="kapadokyakadin kadın" userId="06930295ac6f27a9" providerId="Windows Live" clId="Web-{B35F85D0-7648-4A1B-BC7A-62DEE1EC6AC9}" dt="2020-09-26T08:16:41.722" v="52"/>
        <pc:sldMkLst>
          <pc:docMk/>
          <pc:sldMk cId="0" sldId="259"/>
        </pc:sldMkLst>
      </pc:sldChg>
      <pc:sldChg chg="del">
        <pc:chgData name="kapadokyakadin kadın" userId="06930295ac6f27a9" providerId="Windows Live" clId="Web-{B35F85D0-7648-4A1B-BC7A-62DEE1EC6AC9}" dt="2020-09-26T08:16:36.409" v="51"/>
        <pc:sldMkLst>
          <pc:docMk/>
          <pc:sldMk cId="0" sldId="260"/>
        </pc:sldMkLst>
      </pc:sldChg>
      <pc:sldChg chg="del">
        <pc:chgData name="kapadokyakadin kadın" userId="06930295ac6f27a9" providerId="Windows Live" clId="Web-{B35F85D0-7648-4A1B-BC7A-62DEE1EC6AC9}" dt="2020-09-26T08:16:41.722" v="53"/>
        <pc:sldMkLst>
          <pc:docMk/>
          <pc:sldMk cId="0" sldId="261"/>
        </pc:sldMkLst>
      </pc:sldChg>
      <pc:sldChg chg="del">
        <pc:chgData name="kapadokyakadin kadın" userId="06930295ac6f27a9" providerId="Windows Live" clId="Web-{B35F85D0-7648-4A1B-BC7A-62DEE1EC6AC9}" dt="2020-09-26T08:16:41.722" v="54"/>
        <pc:sldMkLst>
          <pc:docMk/>
          <pc:sldMk cId="0" sldId="262"/>
        </pc:sldMkLst>
      </pc:sldChg>
      <pc:sldChg chg="del">
        <pc:chgData name="kapadokyakadin kadın" userId="06930295ac6f27a9" providerId="Windows Live" clId="Web-{B35F85D0-7648-4A1B-BC7A-62DEE1EC6AC9}" dt="2020-09-26T08:16:30.144" v="48"/>
        <pc:sldMkLst>
          <pc:docMk/>
          <pc:sldMk cId="0" sldId="264"/>
        </pc:sldMkLst>
      </pc:sldChg>
      <pc:sldChg chg="modSp mod modClrScheme chgLayout">
        <pc:chgData name="kapadokyakadin kadın" userId="06930295ac6f27a9" providerId="Windows Live" clId="Web-{B35F85D0-7648-4A1B-BC7A-62DEE1EC6AC9}" dt="2020-09-26T09:00:59.972" v="192"/>
        <pc:sldMkLst>
          <pc:docMk/>
          <pc:sldMk cId="0" sldId="266"/>
        </pc:sldMkLst>
        <pc:spChg chg="mod ord">
          <ac:chgData name="kapadokyakadin kadın" userId="06930295ac6f27a9" providerId="Windows Live" clId="Web-{B35F85D0-7648-4A1B-BC7A-62DEE1EC6AC9}" dt="2020-09-26T09:00:59.972" v="192"/>
          <ac:spMkLst>
            <pc:docMk/>
            <pc:sldMk cId="0" sldId="266"/>
            <ac:spMk id="2" creationId="{00000000-0000-0000-0000-000000000000}"/>
          </ac:spMkLst>
        </pc:spChg>
        <pc:spChg chg="mod ord">
          <ac:chgData name="kapadokyakadin kadın" userId="06930295ac6f27a9" providerId="Windows Live" clId="Web-{B35F85D0-7648-4A1B-BC7A-62DEE1EC6AC9}" dt="2020-09-26T09:00:59.972" v="192"/>
          <ac:spMkLst>
            <pc:docMk/>
            <pc:sldMk cId="0" sldId="266"/>
            <ac:spMk id="3" creationId="{00000000-0000-0000-0000-000000000000}"/>
          </ac:spMkLst>
        </pc:spChg>
      </pc:sldChg>
      <pc:sldChg chg="modSp del mod modClrScheme chgLayout">
        <pc:chgData name="kapadokyakadin kadın" userId="06930295ac6f27a9" providerId="Windows Live" clId="Web-{B35F85D0-7648-4A1B-BC7A-62DEE1EC6AC9}" dt="2020-09-26T09:37:26.823" v="686"/>
        <pc:sldMkLst>
          <pc:docMk/>
          <pc:sldMk cId="0" sldId="268"/>
        </pc:sldMkLst>
        <pc:spChg chg="mod ord">
          <ac:chgData name="kapadokyakadin kadın" userId="06930295ac6f27a9" providerId="Windows Live" clId="Web-{B35F85D0-7648-4A1B-BC7A-62DEE1EC6AC9}" dt="2020-09-26T09:18:05.703" v="393" actId="20577"/>
          <ac:spMkLst>
            <pc:docMk/>
            <pc:sldMk cId="0" sldId="268"/>
            <ac:spMk id="2" creationId="{00000000-0000-0000-0000-000000000000}"/>
          </ac:spMkLst>
        </pc:spChg>
        <pc:spChg chg="mod ord">
          <ac:chgData name="kapadokyakadin kadın" userId="06930295ac6f27a9" providerId="Windows Live" clId="Web-{B35F85D0-7648-4A1B-BC7A-62DEE1EC6AC9}" dt="2020-09-26T09:22:02.833" v="428" actId="20577"/>
          <ac:spMkLst>
            <pc:docMk/>
            <pc:sldMk cId="0" sldId="26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69"/>
        </pc:sldMkLst>
        <pc:spChg chg="mod ord">
          <ac:chgData name="kapadokyakadin kadın" userId="06930295ac6f27a9" providerId="Windows Live" clId="Web-{B35F85D0-7648-4A1B-BC7A-62DEE1EC6AC9}" dt="2020-09-26T09:00:59.972" v="192"/>
          <ac:spMkLst>
            <pc:docMk/>
            <pc:sldMk cId="0" sldId="269"/>
            <ac:spMk id="2" creationId="{00000000-0000-0000-0000-000000000000}"/>
          </ac:spMkLst>
        </pc:spChg>
        <pc:spChg chg="mod ord">
          <ac:chgData name="kapadokyakadin kadın" userId="06930295ac6f27a9" providerId="Windows Live" clId="Web-{B35F85D0-7648-4A1B-BC7A-62DEE1EC6AC9}" dt="2020-09-26T09:00:59.972" v="192"/>
          <ac:spMkLst>
            <pc:docMk/>
            <pc:sldMk cId="0" sldId="26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0"/>
        </pc:sldMkLst>
        <pc:spChg chg="mod ord">
          <ac:chgData name="kapadokyakadin kadın" userId="06930295ac6f27a9" providerId="Windows Live" clId="Web-{B35F85D0-7648-4A1B-BC7A-62DEE1EC6AC9}" dt="2020-09-26T09:00:59.972" v="192"/>
          <ac:spMkLst>
            <pc:docMk/>
            <pc:sldMk cId="0" sldId="270"/>
            <ac:spMk id="2" creationId="{00000000-0000-0000-0000-000000000000}"/>
          </ac:spMkLst>
        </pc:spChg>
        <pc:spChg chg="mod ord">
          <ac:chgData name="kapadokyakadin kadın" userId="06930295ac6f27a9" providerId="Windows Live" clId="Web-{B35F85D0-7648-4A1B-BC7A-62DEE1EC6AC9}" dt="2020-09-26T09:00:59.972" v="192"/>
          <ac:spMkLst>
            <pc:docMk/>
            <pc:sldMk cId="0" sldId="27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1"/>
        </pc:sldMkLst>
        <pc:spChg chg="mod ord">
          <ac:chgData name="kapadokyakadin kadın" userId="06930295ac6f27a9" providerId="Windows Live" clId="Web-{B35F85D0-7648-4A1B-BC7A-62DEE1EC6AC9}" dt="2020-09-26T09:00:59.972" v="192"/>
          <ac:spMkLst>
            <pc:docMk/>
            <pc:sldMk cId="0" sldId="271"/>
            <ac:spMk id="2" creationId="{00000000-0000-0000-0000-000000000000}"/>
          </ac:spMkLst>
        </pc:spChg>
        <pc:spChg chg="mod ord">
          <ac:chgData name="kapadokyakadin kadın" userId="06930295ac6f27a9" providerId="Windows Live" clId="Web-{B35F85D0-7648-4A1B-BC7A-62DEE1EC6AC9}" dt="2020-09-26T09:00:59.972" v="192"/>
          <ac:spMkLst>
            <pc:docMk/>
            <pc:sldMk cId="0" sldId="27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2"/>
        </pc:sldMkLst>
        <pc:spChg chg="mod ord">
          <ac:chgData name="kapadokyakadin kadın" userId="06930295ac6f27a9" providerId="Windows Live" clId="Web-{B35F85D0-7648-4A1B-BC7A-62DEE1EC6AC9}" dt="2020-09-26T09:00:59.972" v="192"/>
          <ac:spMkLst>
            <pc:docMk/>
            <pc:sldMk cId="0" sldId="272"/>
            <ac:spMk id="2" creationId="{00000000-0000-0000-0000-000000000000}"/>
          </ac:spMkLst>
        </pc:spChg>
        <pc:spChg chg="mod ord">
          <ac:chgData name="kapadokyakadin kadın" userId="06930295ac6f27a9" providerId="Windows Live" clId="Web-{B35F85D0-7648-4A1B-BC7A-62DEE1EC6AC9}" dt="2020-09-26T09:00:59.972" v="192"/>
          <ac:spMkLst>
            <pc:docMk/>
            <pc:sldMk cId="0" sldId="27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3"/>
        </pc:sldMkLst>
        <pc:spChg chg="mod ord">
          <ac:chgData name="kapadokyakadin kadın" userId="06930295ac6f27a9" providerId="Windows Live" clId="Web-{B35F85D0-7648-4A1B-BC7A-62DEE1EC6AC9}" dt="2020-09-26T09:00:59.972" v="192"/>
          <ac:spMkLst>
            <pc:docMk/>
            <pc:sldMk cId="0" sldId="273"/>
            <ac:spMk id="2" creationId="{00000000-0000-0000-0000-000000000000}"/>
          </ac:spMkLst>
        </pc:spChg>
        <pc:spChg chg="mod ord">
          <ac:chgData name="kapadokyakadin kadın" userId="06930295ac6f27a9" providerId="Windows Live" clId="Web-{B35F85D0-7648-4A1B-BC7A-62DEE1EC6AC9}" dt="2020-09-26T09:00:59.972" v="192"/>
          <ac:spMkLst>
            <pc:docMk/>
            <pc:sldMk cId="0" sldId="27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4"/>
        </pc:sldMkLst>
        <pc:spChg chg="mod ord">
          <ac:chgData name="kapadokyakadin kadın" userId="06930295ac6f27a9" providerId="Windows Live" clId="Web-{B35F85D0-7648-4A1B-BC7A-62DEE1EC6AC9}" dt="2020-09-26T09:00:59.972" v="192"/>
          <ac:spMkLst>
            <pc:docMk/>
            <pc:sldMk cId="0" sldId="274"/>
            <ac:spMk id="2" creationId="{00000000-0000-0000-0000-000000000000}"/>
          </ac:spMkLst>
        </pc:spChg>
        <pc:spChg chg="mod ord">
          <ac:chgData name="kapadokyakadin kadın" userId="06930295ac6f27a9" providerId="Windows Live" clId="Web-{B35F85D0-7648-4A1B-BC7A-62DEE1EC6AC9}" dt="2020-09-26T09:00:59.972" v="192"/>
          <ac:spMkLst>
            <pc:docMk/>
            <pc:sldMk cId="0" sldId="27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5"/>
        </pc:sldMkLst>
        <pc:spChg chg="mod ord">
          <ac:chgData name="kapadokyakadin kadın" userId="06930295ac6f27a9" providerId="Windows Live" clId="Web-{B35F85D0-7648-4A1B-BC7A-62DEE1EC6AC9}" dt="2020-09-26T09:00:59.972" v="192"/>
          <ac:spMkLst>
            <pc:docMk/>
            <pc:sldMk cId="0" sldId="275"/>
            <ac:spMk id="2" creationId="{00000000-0000-0000-0000-000000000000}"/>
          </ac:spMkLst>
        </pc:spChg>
        <pc:spChg chg="mod ord">
          <ac:chgData name="kapadokyakadin kadın" userId="06930295ac6f27a9" providerId="Windows Live" clId="Web-{B35F85D0-7648-4A1B-BC7A-62DEE1EC6AC9}" dt="2020-09-26T09:00:59.972" v="192"/>
          <ac:spMkLst>
            <pc:docMk/>
            <pc:sldMk cId="0" sldId="27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6"/>
        </pc:sldMkLst>
        <pc:spChg chg="mod ord">
          <ac:chgData name="kapadokyakadin kadın" userId="06930295ac6f27a9" providerId="Windows Live" clId="Web-{B35F85D0-7648-4A1B-BC7A-62DEE1EC6AC9}" dt="2020-09-26T09:00:59.972" v="192"/>
          <ac:spMkLst>
            <pc:docMk/>
            <pc:sldMk cId="0" sldId="276"/>
            <ac:spMk id="2" creationId="{00000000-0000-0000-0000-000000000000}"/>
          </ac:spMkLst>
        </pc:spChg>
        <pc:spChg chg="mod ord">
          <ac:chgData name="kapadokyakadin kadın" userId="06930295ac6f27a9" providerId="Windows Live" clId="Web-{B35F85D0-7648-4A1B-BC7A-62DEE1EC6AC9}" dt="2020-09-26T09:00:59.972" v="192"/>
          <ac:spMkLst>
            <pc:docMk/>
            <pc:sldMk cId="0" sldId="27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7"/>
        </pc:sldMkLst>
        <pc:spChg chg="mod ord">
          <ac:chgData name="kapadokyakadin kadın" userId="06930295ac6f27a9" providerId="Windows Live" clId="Web-{B35F85D0-7648-4A1B-BC7A-62DEE1EC6AC9}" dt="2020-09-26T09:00:59.972" v="192"/>
          <ac:spMkLst>
            <pc:docMk/>
            <pc:sldMk cId="0" sldId="277"/>
            <ac:spMk id="2" creationId="{00000000-0000-0000-0000-000000000000}"/>
          </ac:spMkLst>
        </pc:spChg>
        <pc:spChg chg="mod ord">
          <ac:chgData name="kapadokyakadin kadın" userId="06930295ac6f27a9" providerId="Windows Live" clId="Web-{B35F85D0-7648-4A1B-BC7A-62DEE1EC6AC9}" dt="2020-09-26T09:00:59.972" v="192"/>
          <ac:spMkLst>
            <pc:docMk/>
            <pc:sldMk cId="0" sldId="27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8"/>
        </pc:sldMkLst>
        <pc:spChg chg="mod ord">
          <ac:chgData name="kapadokyakadin kadın" userId="06930295ac6f27a9" providerId="Windows Live" clId="Web-{B35F85D0-7648-4A1B-BC7A-62DEE1EC6AC9}" dt="2020-09-26T09:00:59.972" v="192"/>
          <ac:spMkLst>
            <pc:docMk/>
            <pc:sldMk cId="0" sldId="278"/>
            <ac:spMk id="2" creationId="{00000000-0000-0000-0000-000000000000}"/>
          </ac:spMkLst>
        </pc:spChg>
        <pc:spChg chg="mod ord">
          <ac:chgData name="kapadokyakadin kadın" userId="06930295ac6f27a9" providerId="Windows Live" clId="Web-{B35F85D0-7648-4A1B-BC7A-62DEE1EC6AC9}" dt="2020-09-26T09:00:59.972" v="192"/>
          <ac:spMkLst>
            <pc:docMk/>
            <pc:sldMk cId="0" sldId="27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9"/>
        </pc:sldMkLst>
        <pc:spChg chg="mod ord">
          <ac:chgData name="kapadokyakadin kadın" userId="06930295ac6f27a9" providerId="Windows Live" clId="Web-{B35F85D0-7648-4A1B-BC7A-62DEE1EC6AC9}" dt="2020-09-26T09:00:59.972" v="192"/>
          <ac:spMkLst>
            <pc:docMk/>
            <pc:sldMk cId="0" sldId="279"/>
            <ac:spMk id="2" creationId="{00000000-0000-0000-0000-000000000000}"/>
          </ac:spMkLst>
        </pc:spChg>
        <pc:spChg chg="mod ord">
          <ac:chgData name="kapadokyakadin kadın" userId="06930295ac6f27a9" providerId="Windows Live" clId="Web-{B35F85D0-7648-4A1B-BC7A-62DEE1EC6AC9}" dt="2020-09-26T09:00:59.972" v="192"/>
          <ac:spMkLst>
            <pc:docMk/>
            <pc:sldMk cId="0" sldId="27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0"/>
        </pc:sldMkLst>
        <pc:spChg chg="mod ord">
          <ac:chgData name="kapadokyakadin kadın" userId="06930295ac6f27a9" providerId="Windows Live" clId="Web-{B35F85D0-7648-4A1B-BC7A-62DEE1EC6AC9}" dt="2020-09-26T09:00:59.972" v="192"/>
          <ac:spMkLst>
            <pc:docMk/>
            <pc:sldMk cId="0" sldId="280"/>
            <ac:spMk id="2" creationId="{00000000-0000-0000-0000-000000000000}"/>
          </ac:spMkLst>
        </pc:spChg>
        <pc:spChg chg="mod ord">
          <ac:chgData name="kapadokyakadin kadın" userId="06930295ac6f27a9" providerId="Windows Live" clId="Web-{B35F85D0-7648-4A1B-BC7A-62DEE1EC6AC9}" dt="2020-09-26T09:00:59.972" v="192"/>
          <ac:spMkLst>
            <pc:docMk/>
            <pc:sldMk cId="0" sldId="28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1"/>
        </pc:sldMkLst>
        <pc:spChg chg="mod ord">
          <ac:chgData name="kapadokyakadin kadın" userId="06930295ac6f27a9" providerId="Windows Live" clId="Web-{B35F85D0-7648-4A1B-BC7A-62DEE1EC6AC9}" dt="2020-09-26T09:00:59.972" v="192"/>
          <ac:spMkLst>
            <pc:docMk/>
            <pc:sldMk cId="0" sldId="281"/>
            <ac:spMk id="2" creationId="{00000000-0000-0000-0000-000000000000}"/>
          </ac:spMkLst>
        </pc:spChg>
        <pc:spChg chg="mod ord">
          <ac:chgData name="kapadokyakadin kadın" userId="06930295ac6f27a9" providerId="Windows Live" clId="Web-{B35F85D0-7648-4A1B-BC7A-62DEE1EC6AC9}" dt="2020-09-26T09:00:59.972" v="192"/>
          <ac:spMkLst>
            <pc:docMk/>
            <pc:sldMk cId="0" sldId="28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2"/>
        </pc:sldMkLst>
        <pc:spChg chg="mod ord">
          <ac:chgData name="kapadokyakadin kadın" userId="06930295ac6f27a9" providerId="Windows Live" clId="Web-{B35F85D0-7648-4A1B-BC7A-62DEE1EC6AC9}" dt="2020-09-26T09:00:59.972" v="192"/>
          <ac:spMkLst>
            <pc:docMk/>
            <pc:sldMk cId="0" sldId="282"/>
            <ac:spMk id="2" creationId="{00000000-0000-0000-0000-000000000000}"/>
          </ac:spMkLst>
        </pc:spChg>
        <pc:spChg chg="mod ord">
          <ac:chgData name="kapadokyakadin kadın" userId="06930295ac6f27a9" providerId="Windows Live" clId="Web-{B35F85D0-7648-4A1B-BC7A-62DEE1EC6AC9}" dt="2020-09-26T09:00:59.972" v="192"/>
          <ac:spMkLst>
            <pc:docMk/>
            <pc:sldMk cId="0" sldId="28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3"/>
        </pc:sldMkLst>
        <pc:spChg chg="mod ord">
          <ac:chgData name="kapadokyakadin kadın" userId="06930295ac6f27a9" providerId="Windows Live" clId="Web-{B35F85D0-7648-4A1B-BC7A-62DEE1EC6AC9}" dt="2020-09-26T09:00:59.972" v="192"/>
          <ac:spMkLst>
            <pc:docMk/>
            <pc:sldMk cId="0" sldId="283"/>
            <ac:spMk id="2" creationId="{00000000-0000-0000-0000-000000000000}"/>
          </ac:spMkLst>
        </pc:spChg>
        <pc:spChg chg="mod ord">
          <ac:chgData name="kapadokyakadin kadın" userId="06930295ac6f27a9" providerId="Windows Live" clId="Web-{B35F85D0-7648-4A1B-BC7A-62DEE1EC6AC9}" dt="2020-09-26T09:00:59.972" v="192"/>
          <ac:spMkLst>
            <pc:docMk/>
            <pc:sldMk cId="0" sldId="28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4"/>
        </pc:sldMkLst>
        <pc:spChg chg="mod ord">
          <ac:chgData name="kapadokyakadin kadın" userId="06930295ac6f27a9" providerId="Windows Live" clId="Web-{B35F85D0-7648-4A1B-BC7A-62DEE1EC6AC9}" dt="2020-09-26T09:00:59.972" v="192"/>
          <ac:spMkLst>
            <pc:docMk/>
            <pc:sldMk cId="0" sldId="284"/>
            <ac:spMk id="2" creationId="{00000000-0000-0000-0000-000000000000}"/>
          </ac:spMkLst>
        </pc:spChg>
        <pc:spChg chg="mod ord">
          <ac:chgData name="kapadokyakadin kadın" userId="06930295ac6f27a9" providerId="Windows Live" clId="Web-{B35F85D0-7648-4A1B-BC7A-62DEE1EC6AC9}" dt="2020-09-26T09:00:59.972" v="192"/>
          <ac:spMkLst>
            <pc:docMk/>
            <pc:sldMk cId="0" sldId="28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5"/>
        </pc:sldMkLst>
        <pc:spChg chg="mod ord">
          <ac:chgData name="kapadokyakadin kadın" userId="06930295ac6f27a9" providerId="Windows Live" clId="Web-{B35F85D0-7648-4A1B-BC7A-62DEE1EC6AC9}" dt="2020-09-26T09:00:59.972" v="192"/>
          <ac:spMkLst>
            <pc:docMk/>
            <pc:sldMk cId="0" sldId="285"/>
            <ac:spMk id="2" creationId="{00000000-0000-0000-0000-000000000000}"/>
          </ac:spMkLst>
        </pc:spChg>
        <pc:spChg chg="mod ord">
          <ac:chgData name="kapadokyakadin kadın" userId="06930295ac6f27a9" providerId="Windows Live" clId="Web-{B35F85D0-7648-4A1B-BC7A-62DEE1EC6AC9}" dt="2020-09-26T09:00:59.972" v="192"/>
          <ac:spMkLst>
            <pc:docMk/>
            <pc:sldMk cId="0" sldId="28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6"/>
        </pc:sldMkLst>
        <pc:spChg chg="mod ord">
          <ac:chgData name="kapadokyakadin kadın" userId="06930295ac6f27a9" providerId="Windows Live" clId="Web-{B35F85D0-7648-4A1B-BC7A-62DEE1EC6AC9}" dt="2020-09-26T09:00:59.972" v="192"/>
          <ac:spMkLst>
            <pc:docMk/>
            <pc:sldMk cId="0" sldId="286"/>
            <ac:spMk id="2" creationId="{00000000-0000-0000-0000-000000000000}"/>
          </ac:spMkLst>
        </pc:spChg>
        <pc:spChg chg="mod ord">
          <ac:chgData name="kapadokyakadin kadın" userId="06930295ac6f27a9" providerId="Windows Live" clId="Web-{B35F85D0-7648-4A1B-BC7A-62DEE1EC6AC9}" dt="2020-09-26T09:00:59.972" v="192"/>
          <ac:spMkLst>
            <pc:docMk/>
            <pc:sldMk cId="0" sldId="28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7"/>
        </pc:sldMkLst>
        <pc:spChg chg="mod ord">
          <ac:chgData name="kapadokyakadin kadın" userId="06930295ac6f27a9" providerId="Windows Live" clId="Web-{B35F85D0-7648-4A1B-BC7A-62DEE1EC6AC9}" dt="2020-09-26T09:00:59.972" v="192"/>
          <ac:spMkLst>
            <pc:docMk/>
            <pc:sldMk cId="0" sldId="287"/>
            <ac:spMk id="2" creationId="{00000000-0000-0000-0000-000000000000}"/>
          </ac:spMkLst>
        </pc:spChg>
        <pc:spChg chg="mod ord">
          <ac:chgData name="kapadokyakadin kadın" userId="06930295ac6f27a9" providerId="Windows Live" clId="Web-{B35F85D0-7648-4A1B-BC7A-62DEE1EC6AC9}" dt="2020-09-26T09:00:59.972" v="192"/>
          <ac:spMkLst>
            <pc:docMk/>
            <pc:sldMk cId="0" sldId="287"/>
            <ac:spMk id="3" creationId="{00000000-0000-0000-0000-000000000000}"/>
          </ac:spMkLst>
        </pc:spChg>
      </pc:sldChg>
      <pc:sldChg chg="modSp del mod modClrScheme chgLayout">
        <pc:chgData name="kapadokyakadin kadın" userId="06930295ac6f27a9" providerId="Windows Live" clId="Web-{B35F85D0-7648-4A1B-BC7A-62DEE1EC6AC9}" dt="2020-09-26T09:58:21.978" v="953"/>
        <pc:sldMkLst>
          <pc:docMk/>
          <pc:sldMk cId="0" sldId="288"/>
        </pc:sldMkLst>
        <pc:spChg chg="mod ord">
          <ac:chgData name="kapadokyakadin kadın" userId="06930295ac6f27a9" providerId="Windows Live" clId="Web-{B35F85D0-7648-4A1B-BC7A-62DEE1EC6AC9}" dt="2020-09-26T09:00:59.972" v="192"/>
          <ac:spMkLst>
            <pc:docMk/>
            <pc:sldMk cId="0" sldId="288"/>
            <ac:spMk id="2" creationId="{00000000-0000-0000-0000-000000000000}"/>
          </ac:spMkLst>
        </pc:spChg>
        <pc:spChg chg="mod ord">
          <ac:chgData name="kapadokyakadin kadın" userId="06930295ac6f27a9" providerId="Windows Live" clId="Web-{B35F85D0-7648-4A1B-BC7A-62DEE1EC6AC9}" dt="2020-09-26T09:00:59.972" v="192"/>
          <ac:spMkLst>
            <pc:docMk/>
            <pc:sldMk cId="0" sldId="288"/>
            <ac:spMk id="3" creationId="{00000000-0000-0000-0000-000000000000}"/>
          </ac:spMkLst>
        </pc:spChg>
      </pc:sldChg>
      <pc:sldChg chg="modSp mod modClrScheme chgLayout">
        <pc:chgData name="kapadokyakadin kadın" userId="06930295ac6f27a9" providerId="Windows Live" clId="Web-{B35F85D0-7648-4A1B-BC7A-62DEE1EC6AC9}" dt="2020-09-26T09:48:39.559" v="716" actId="20577"/>
        <pc:sldMkLst>
          <pc:docMk/>
          <pc:sldMk cId="0" sldId="289"/>
        </pc:sldMkLst>
        <pc:spChg chg="mod ord">
          <ac:chgData name="kapadokyakadin kadın" userId="06930295ac6f27a9" providerId="Windows Live" clId="Web-{B35F85D0-7648-4A1B-BC7A-62DEE1EC6AC9}" dt="2020-09-26T09:37:19.682" v="684" actId="20577"/>
          <ac:spMkLst>
            <pc:docMk/>
            <pc:sldMk cId="0" sldId="289"/>
            <ac:spMk id="2" creationId="{00000000-0000-0000-0000-000000000000}"/>
          </ac:spMkLst>
        </pc:spChg>
        <pc:spChg chg="mod ord">
          <ac:chgData name="kapadokyakadin kadın" userId="06930295ac6f27a9" providerId="Windows Live" clId="Web-{B35F85D0-7648-4A1B-BC7A-62DEE1EC6AC9}" dt="2020-09-26T09:48:39.559" v="716" actId="20577"/>
          <ac:spMkLst>
            <pc:docMk/>
            <pc:sldMk cId="0" sldId="289"/>
            <ac:spMk id="3" creationId="{00000000-0000-0000-0000-000000000000}"/>
          </ac:spMkLst>
        </pc:spChg>
      </pc:sldChg>
      <pc:sldChg chg="modSp mod ord modClrScheme chgLayout">
        <pc:chgData name="kapadokyakadin kadın" userId="06930295ac6f27a9" providerId="Windows Live" clId="Web-{B35F85D0-7648-4A1B-BC7A-62DEE1EC6AC9}" dt="2020-09-26T10:08:42.446" v="1041" actId="14100"/>
        <pc:sldMkLst>
          <pc:docMk/>
          <pc:sldMk cId="0" sldId="290"/>
        </pc:sldMkLst>
        <pc:spChg chg="mod ord">
          <ac:chgData name="kapadokyakadin kadın" userId="06930295ac6f27a9" providerId="Windows Live" clId="Web-{B35F85D0-7648-4A1B-BC7A-62DEE1EC6AC9}" dt="2020-09-26T09:53:58.566" v="898" actId="20577"/>
          <ac:spMkLst>
            <pc:docMk/>
            <pc:sldMk cId="0" sldId="290"/>
            <ac:spMk id="2" creationId="{00000000-0000-0000-0000-000000000000}"/>
          </ac:spMkLst>
        </pc:spChg>
        <pc:spChg chg="mod ord">
          <ac:chgData name="kapadokyakadin kadın" userId="06930295ac6f27a9" providerId="Windows Live" clId="Web-{B35F85D0-7648-4A1B-BC7A-62DEE1EC6AC9}" dt="2020-09-26T10:08:42.446" v="1041" actId="14100"/>
          <ac:spMkLst>
            <pc:docMk/>
            <pc:sldMk cId="0" sldId="290"/>
            <ac:spMk id="3" creationId="{00000000-0000-0000-0000-000000000000}"/>
          </ac:spMkLst>
        </pc:spChg>
      </pc:sldChg>
      <pc:sldChg chg="addSp delSp modSp mod modClrScheme chgLayout">
        <pc:chgData name="kapadokyakadin kadın" userId="06930295ac6f27a9" providerId="Windows Live" clId="Web-{B35F85D0-7648-4A1B-BC7A-62DEE1EC6AC9}" dt="2020-09-26T09:50:07.920" v="771" actId="20577"/>
        <pc:sldMkLst>
          <pc:docMk/>
          <pc:sldMk cId="0" sldId="291"/>
        </pc:sldMkLst>
        <pc:spChg chg="mod ord">
          <ac:chgData name="kapadokyakadin kadın" userId="06930295ac6f27a9" providerId="Windows Live" clId="Web-{B35F85D0-7648-4A1B-BC7A-62DEE1EC6AC9}" dt="2020-09-26T09:19:27.236" v="407" actId="20577"/>
          <ac:spMkLst>
            <pc:docMk/>
            <pc:sldMk cId="0" sldId="291"/>
            <ac:spMk id="2" creationId="{00000000-0000-0000-0000-000000000000}"/>
          </ac:spMkLst>
        </pc:spChg>
        <pc:spChg chg="mod ord">
          <ac:chgData name="kapadokyakadin kadın" userId="06930295ac6f27a9" providerId="Windows Live" clId="Web-{B35F85D0-7648-4A1B-BC7A-62DEE1EC6AC9}" dt="2020-09-26T09:50:07.920" v="771" actId="20577"/>
          <ac:spMkLst>
            <pc:docMk/>
            <pc:sldMk cId="0" sldId="291"/>
            <ac:spMk id="3" creationId="{00000000-0000-0000-0000-000000000000}"/>
          </ac:spMkLst>
        </pc:spChg>
        <pc:spChg chg="add del">
          <ac:chgData name="kapadokyakadin kadın" userId="06930295ac6f27a9" providerId="Windows Live" clId="Web-{B35F85D0-7648-4A1B-BC7A-62DEE1EC6AC9}" dt="2020-09-26T09:19:24.111" v="406"/>
          <ac:spMkLst>
            <pc:docMk/>
            <pc:sldMk cId="0" sldId="291"/>
            <ac:spMk id="4" creationId="{363874A1-0B03-46DC-928B-C36A03C2AD6C}"/>
          </ac:spMkLst>
        </pc:spChg>
      </pc:sldChg>
      <pc:sldChg chg="modSp mod ord modClrScheme chgLayout">
        <pc:chgData name="kapadokyakadin kadın" userId="06930295ac6f27a9" providerId="Windows Live" clId="Web-{B35F85D0-7648-4A1B-BC7A-62DEE1EC6AC9}" dt="2020-09-26T09:55:33.162" v="936" actId="14100"/>
        <pc:sldMkLst>
          <pc:docMk/>
          <pc:sldMk cId="0" sldId="292"/>
        </pc:sldMkLst>
        <pc:spChg chg="mod ord">
          <ac:chgData name="kapadokyakadin kadın" userId="06930295ac6f27a9" providerId="Windows Live" clId="Web-{B35F85D0-7648-4A1B-BC7A-62DEE1EC6AC9}" dt="2020-09-26T09:52:01.923" v="869" actId="20577"/>
          <ac:spMkLst>
            <pc:docMk/>
            <pc:sldMk cId="0" sldId="292"/>
            <ac:spMk id="2" creationId="{00000000-0000-0000-0000-000000000000}"/>
          </ac:spMkLst>
        </pc:spChg>
        <pc:spChg chg="mod ord">
          <ac:chgData name="kapadokyakadin kadın" userId="06930295ac6f27a9" providerId="Windows Live" clId="Web-{B35F85D0-7648-4A1B-BC7A-62DEE1EC6AC9}" dt="2020-09-26T09:55:33.162" v="936" actId="14100"/>
          <ac:spMkLst>
            <pc:docMk/>
            <pc:sldMk cId="0" sldId="292"/>
            <ac:spMk id="3" creationId="{00000000-0000-0000-0000-000000000000}"/>
          </ac:spMkLst>
        </pc:spChg>
      </pc:sldChg>
      <pc:sldChg chg="modSp mod modClrScheme chgLayout">
        <pc:chgData name="kapadokyakadin kadın" userId="06930295ac6f27a9" providerId="Windows Live" clId="Web-{B35F85D0-7648-4A1B-BC7A-62DEE1EC6AC9}" dt="2020-09-26T10:08:55.602" v="1042" actId="14100"/>
        <pc:sldMkLst>
          <pc:docMk/>
          <pc:sldMk cId="0" sldId="293"/>
        </pc:sldMkLst>
        <pc:spChg chg="mod ord">
          <ac:chgData name="kapadokyakadin kadın" userId="06930295ac6f27a9" providerId="Windows Live" clId="Web-{B35F85D0-7648-4A1B-BC7A-62DEE1EC6AC9}" dt="2020-09-26T09:58:45.385" v="978" actId="20577"/>
          <ac:spMkLst>
            <pc:docMk/>
            <pc:sldMk cId="0" sldId="293"/>
            <ac:spMk id="2" creationId="{00000000-0000-0000-0000-000000000000}"/>
          </ac:spMkLst>
        </pc:spChg>
        <pc:spChg chg="mod ord">
          <ac:chgData name="kapadokyakadin kadın" userId="06930295ac6f27a9" providerId="Windows Live" clId="Web-{B35F85D0-7648-4A1B-BC7A-62DEE1EC6AC9}" dt="2020-09-26T10:08:55.602" v="1042" actId="14100"/>
          <ac:spMkLst>
            <pc:docMk/>
            <pc:sldMk cId="0" sldId="29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4"/>
        </pc:sldMkLst>
        <pc:spChg chg="mod ord">
          <ac:chgData name="kapadokyakadin kadın" userId="06930295ac6f27a9" providerId="Windows Live" clId="Web-{B35F85D0-7648-4A1B-BC7A-62DEE1EC6AC9}" dt="2020-09-26T09:00:59.972" v="192"/>
          <ac:spMkLst>
            <pc:docMk/>
            <pc:sldMk cId="0" sldId="294"/>
            <ac:spMk id="2" creationId="{00000000-0000-0000-0000-000000000000}"/>
          </ac:spMkLst>
        </pc:spChg>
        <pc:spChg chg="mod ord">
          <ac:chgData name="kapadokyakadin kadın" userId="06930295ac6f27a9" providerId="Windows Live" clId="Web-{B35F85D0-7648-4A1B-BC7A-62DEE1EC6AC9}" dt="2020-09-26T09:00:59.972" v="192"/>
          <ac:spMkLst>
            <pc:docMk/>
            <pc:sldMk cId="0" sldId="29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5"/>
        </pc:sldMkLst>
        <pc:spChg chg="mod ord">
          <ac:chgData name="kapadokyakadin kadın" userId="06930295ac6f27a9" providerId="Windows Live" clId="Web-{B35F85D0-7648-4A1B-BC7A-62DEE1EC6AC9}" dt="2020-09-26T09:00:59.972" v="192"/>
          <ac:spMkLst>
            <pc:docMk/>
            <pc:sldMk cId="0" sldId="295"/>
            <ac:spMk id="2" creationId="{00000000-0000-0000-0000-000000000000}"/>
          </ac:spMkLst>
        </pc:spChg>
        <pc:spChg chg="mod ord">
          <ac:chgData name="kapadokyakadin kadın" userId="06930295ac6f27a9" providerId="Windows Live" clId="Web-{B35F85D0-7648-4A1B-BC7A-62DEE1EC6AC9}" dt="2020-09-26T09:00:59.972" v="192"/>
          <ac:spMkLst>
            <pc:docMk/>
            <pc:sldMk cId="0" sldId="29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6"/>
        </pc:sldMkLst>
        <pc:spChg chg="mod ord">
          <ac:chgData name="kapadokyakadin kadın" userId="06930295ac6f27a9" providerId="Windows Live" clId="Web-{B35F85D0-7648-4A1B-BC7A-62DEE1EC6AC9}" dt="2020-09-26T09:00:59.972" v="192"/>
          <ac:spMkLst>
            <pc:docMk/>
            <pc:sldMk cId="0" sldId="296"/>
            <ac:spMk id="2" creationId="{00000000-0000-0000-0000-000000000000}"/>
          </ac:spMkLst>
        </pc:spChg>
        <pc:spChg chg="mod ord">
          <ac:chgData name="kapadokyakadin kadın" userId="06930295ac6f27a9" providerId="Windows Live" clId="Web-{B35F85D0-7648-4A1B-BC7A-62DEE1EC6AC9}" dt="2020-09-26T09:00:59.972" v="192"/>
          <ac:spMkLst>
            <pc:docMk/>
            <pc:sldMk cId="0" sldId="29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7"/>
        </pc:sldMkLst>
        <pc:spChg chg="mod ord">
          <ac:chgData name="kapadokyakadin kadın" userId="06930295ac6f27a9" providerId="Windows Live" clId="Web-{B35F85D0-7648-4A1B-BC7A-62DEE1EC6AC9}" dt="2020-09-26T09:00:59.972" v="192"/>
          <ac:spMkLst>
            <pc:docMk/>
            <pc:sldMk cId="0" sldId="297"/>
            <ac:spMk id="2" creationId="{00000000-0000-0000-0000-000000000000}"/>
          </ac:spMkLst>
        </pc:spChg>
        <pc:spChg chg="mod ord">
          <ac:chgData name="kapadokyakadin kadın" userId="06930295ac6f27a9" providerId="Windows Live" clId="Web-{B35F85D0-7648-4A1B-BC7A-62DEE1EC6AC9}" dt="2020-09-26T09:00:59.972" v="192"/>
          <ac:spMkLst>
            <pc:docMk/>
            <pc:sldMk cId="0" sldId="29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8"/>
        </pc:sldMkLst>
        <pc:spChg chg="mod ord">
          <ac:chgData name="kapadokyakadin kadın" userId="06930295ac6f27a9" providerId="Windows Live" clId="Web-{B35F85D0-7648-4A1B-BC7A-62DEE1EC6AC9}" dt="2020-09-26T09:00:59.972" v="192"/>
          <ac:spMkLst>
            <pc:docMk/>
            <pc:sldMk cId="0" sldId="298"/>
            <ac:spMk id="2" creationId="{00000000-0000-0000-0000-000000000000}"/>
          </ac:spMkLst>
        </pc:spChg>
        <pc:spChg chg="mod ord">
          <ac:chgData name="kapadokyakadin kadın" userId="06930295ac6f27a9" providerId="Windows Live" clId="Web-{B35F85D0-7648-4A1B-BC7A-62DEE1EC6AC9}" dt="2020-09-26T09:00:59.972" v="192"/>
          <ac:spMkLst>
            <pc:docMk/>
            <pc:sldMk cId="0" sldId="29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9"/>
        </pc:sldMkLst>
        <pc:spChg chg="mod ord">
          <ac:chgData name="kapadokyakadin kadın" userId="06930295ac6f27a9" providerId="Windows Live" clId="Web-{B35F85D0-7648-4A1B-BC7A-62DEE1EC6AC9}" dt="2020-09-26T09:00:59.972" v="192"/>
          <ac:spMkLst>
            <pc:docMk/>
            <pc:sldMk cId="0" sldId="299"/>
            <ac:spMk id="2" creationId="{00000000-0000-0000-0000-000000000000}"/>
          </ac:spMkLst>
        </pc:spChg>
        <pc:spChg chg="mod ord">
          <ac:chgData name="kapadokyakadin kadın" userId="06930295ac6f27a9" providerId="Windows Live" clId="Web-{B35F85D0-7648-4A1B-BC7A-62DEE1EC6AC9}" dt="2020-09-26T09:00:59.972" v="192"/>
          <ac:spMkLst>
            <pc:docMk/>
            <pc:sldMk cId="0" sldId="29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0"/>
        </pc:sldMkLst>
        <pc:spChg chg="mod ord">
          <ac:chgData name="kapadokyakadin kadın" userId="06930295ac6f27a9" providerId="Windows Live" clId="Web-{B35F85D0-7648-4A1B-BC7A-62DEE1EC6AC9}" dt="2020-09-26T09:00:59.972" v="192"/>
          <ac:spMkLst>
            <pc:docMk/>
            <pc:sldMk cId="0" sldId="300"/>
            <ac:spMk id="2" creationId="{00000000-0000-0000-0000-000000000000}"/>
          </ac:spMkLst>
        </pc:spChg>
        <pc:spChg chg="mod ord">
          <ac:chgData name="kapadokyakadin kadın" userId="06930295ac6f27a9" providerId="Windows Live" clId="Web-{B35F85D0-7648-4A1B-BC7A-62DEE1EC6AC9}" dt="2020-09-26T09:00:59.972" v="192"/>
          <ac:spMkLst>
            <pc:docMk/>
            <pc:sldMk cId="0" sldId="30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1"/>
        </pc:sldMkLst>
        <pc:spChg chg="mod ord">
          <ac:chgData name="kapadokyakadin kadın" userId="06930295ac6f27a9" providerId="Windows Live" clId="Web-{B35F85D0-7648-4A1B-BC7A-62DEE1EC6AC9}" dt="2020-09-26T09:00:59.972" v="192"/>
          <ac:spMkLst>
            <pc:docMk/>
            <pc:sldMk cId="0" sldId="301"/>
            <ac:spMk id="2" creationId="{00000000-0000-0000-0000-000000000000}"/>
          </ac:spMkLst>
        </pc:spChg>
        <pc:spChg chg="mod ord">
          <ac:chgData name="kapadokyakadin kadın" userId="06930295ac6f27a9" providerId="Windows Live" clId="Web-{B35F85D0-7648-4A1B-BC7A-62DEE1EC6AC9}" dt="2020-09-26T09:00:59.972" v="192"/>
          <ac:spMkLst>
            <pc:docMk/>
            <pc:sldMk cId="0" sldId="30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4"/>
        </pc:sldMkLst>
        <pc:spChg chg="mod ord">
          <ac:chgData name="kapadokyakadin kadın" userId="06930295ac6f27a9" providerId="Windows Live" clId="Web-{B35F85D0-7648-4A1B-BC7A-62DEE1EC6AC9}" dt="2020-09-26T09:00:59.972" v="192"/>
          <ac:spMkLst>
            <pc:docMk/>
            <pc:sldMk cId="0" sldId="304"/>
            <ac:spMk id="2" creationId="{00000000-0000-0000-0000-000000000000}"/>
          </ac:spMkLst>
        </pc:spChg>
        <pc:spChg chg="mod ord">
          <ac:chgData name="kapadokyakadin kadın" userId="06930295ac6f27a9" providerId="Windows Live" clId="Web-{B35F85D0-7648-4A1B-BC7A-62DEE1EC6AC9}" dt="2020-09-26T09:00:59.972" v="192"/>
          <ac:spMkLst>
            <pc:docMk/>
            <pc:sldMk cId="0" sldId="30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5"/>
        </pc:sldMkLst>
        <pc:spChg chg="mod ord">
          <ac:chgData name="kapadokyakadin kadın" userId="06930295ac6f27a9" providerId="Windows Live" clId="Web-{B35F85D0-7648-4A1B-BC7A-62DEE1EC6AC9}" dt="2020-09-26T09:00:59.972" v="192"/>
          <ac:spMkLst>
            <pc:docMk/>
            <pc:sldMk cId="0" sldId="305"/>
            <ac:spMk id="2" creationId="{00000000-0000-0000-0000-000000000000}"/>
          </ac:spMkLst>
        </pc:spChg>
        <pc:spChg chg="mod ord">
          <ac:chgData name="kapadokyakadin kadın" userId="06930295ac6f27a9" providerId="Windows Live" clId="Web-{B35F85D0-7648-4A1B-BC7A-62DEE1EC6AC9}" dt="2020-09-26T09:00:59.972" v="192"/>
          <ac:spMkLst>
            <pc:docMk/>
            <pc:sldMk cId="0" sldId="305"/>
            <ac:spMk id="3" creationId="{00000000-0000-0000-0000-000000000000}"/>
          </ac:spMkLst>
        </pc:spChg>
      </pc:sldChg>
      <pc:sldChg chg="del">
        <pc:chgData name="kapadokyakadin kadın" userId="06930295ac6f27a9" providerId="Windows Live" clId="Web-{B35F85D0-7648-4A1B-BC7A-62DEE1EC6AC9}" dt="2020-09-26T08:16:41.722" v="55"/>
        <pc:sldMkLst>
          <pc:docMk/>
          <pc:sldMk cId="0" sldId="307"/>
        </pc:sldMkLst>
      </pc:sldChg>
      <pc:sldChg chg="del">
        <pc:chgData name="kapadokyakadin kadın" userId="06930295ac6f27a9" providerId="Windows Live" clId="Web-{B35F85D0-7648-4A1B-BC7A-62DEE1EC6AC9}" dt="2020-09-26T08:16:46.300" v="56"/>
        <pc:sldMkLst>
          <pc:docMk/>
          <pc:sldMk cId="0" sldId="308"/>
        </pc:sldMkLst>
      </pc:sldChg>
      <pc:sldChg chg="del">
        <pc:chgData name="kapadokyakadin kadın" userId="06930295ac6f27a9" providerId="Windows Live" clId="Web-{B35F85D0-7648-4A1B-BC7A-62DEE1EC6AC9}" dt="2020-09-26T08:16:30.144" v="49"/>
        <pc:sldMkLst>
          <pc:docMk/>
          <pc:sldMk cId="0" sldId="309"/>
        </pc:sldMkLst>
      </pc:sldChg>
      <pc:sldChg chg="del">
        <pc:chgData name="kapadokyakadin kadın" userId="06930295ac6f27a9" providerId="Windows Live" clId="Web-{B35F85D0-7648-4A1B-BC7A-62DEE1EC6AC9}" dt="2020-09-26T08:16:30.144" v="50"/>
        <pc:sldMkLst>
          <pc:docMk/>
          <pc:sldMk cId="0" sldId="322"/>
        </pc:sldMkLst>
      </pc:sldChg>
      <pc:sldChg chg="del">
        <pc:chgData name="kapadokyakadin kadın" userId="06930295ac6f27a9" providerId="Windows Live" clId="Web-{B35F85D0-7648-4A1B-BC7A-62DEE1EC6AC9}" dt="2020-09-26T08:16:25.675" v="45"/>
        <pc:sldMkLst>
          <pc:docMk/>
          <pc:sldMk cId="0" sldId="323"/>
        </pc:sldMkLst>
      </pc:sldChg>
      <pc:sldChg chg="del">
        <pc:chgData name="kapadokyakadin kadın" userId="06930295ac6f27a9" providerId="Windows Live" clId="Web-{B35F85D0-7648-4A1B-BC7A-62DEE1EC6AC9}" dt="2020-09-26T08:16:25.675" v="46"/>
        <pc:sldMkLst>
          <pc:docMk/>
          <pc:sldMk cId="0" sldId="324"/>
        </pc:sldMkLst>
      </pc:sldChg>
      <pc:sldChg chg="del">
        <pc:chgData name="kapadokyakadin kadın" userId="06930295ac6f27a9" providerId="Windows Live" clId="Web-{B35F85D0-7648-4A1B-BC7A-62DEE1EC6AC9}" dt="2020-09-26T08:16:25.675" v="47"/>
        <pc:sldMkLst>
          <pc:docMk/>
          <pc:sldMk cId="0" sldId="325"/>
        </pc:sldMkLst>
      </pc:sldChg>
      <pc:sldChg chg="del">
        <pc:chgData name="kapadokyakadin kadın" userId="06930295ac6f27a9" providerId="Windows Live" clId="Web-{B35F85D0-7648-4A1B-BC7A-62DEE1EC6AC9}" dt="2020-09-26T08:16:18.956" v="43"/>
        <pc:sldMkLst>
          <pc:docMk/>
          <pc:sldMk cId="0" sldId="326"/>
        </pc:sldMkLst>
      </pc:sldChg>
      <pc:sldChg chg="del">
        <pc:chgData name="kapadokyakadin kadın" userId="06930295ac6f27a9" providerId="Windows Live" clId="Web-{B35F85D0-7648-4A1B-BC7A-62DEE1EC6AC9}" dt="2020-09-26T08:16:14.206" v="41"/>
        <pc:sldMkLst>
          <pc:docMk/>
          <pc:sldMk cId="0" sldId="327"/>
        </pc:sldMkLst>
      </pc:sldChg>
      <pc:sldChg chg="del">
        <pc:chgData name="kapadokyakadin kadın" userId="06930295ac6f27a9" providerId="Windows Live" clId="Web-{B35F85D0-7648-4A1B-BC7A-62DEE1EC6AC9}" dt="2020-09-26T08:16:11.518" v="40"/>
        <pc:sldMkLst>
          <pc:docMk/>
          <pc:sldMk cId="0" sldId="332"/>
        </pc:sldMkLst>
      </pc:sldChg>
      <pc:sldChg chg="del">
        <pc:chgData name="kapadokyakadin kadın" userId="06930295ac6f27a9" providerId="Windows Live" clId="Web-{B35F85D0-7648-4A1B-BC7A-62DEE1EC6AC9}" dt="2020-09-26T08:16:21.503" v="44"/>
        <pc:sldMkLst>
          <pc:docMk/>
          <pc:sldMk cId="0" sldId="333"/>
        </pc:sldMkLst>
      </pc:sldChg>
      <pc:sldChg chg="del">
        <pc:chgData name="kapadokyakadin kadın" userId="06930295ac6f27a9" providerId="Windows Live" clId="Web-{B35F85D0-7648-4A1B-BC7A-62DEE1EC6AC9}" dt="2020-09-26T08:16:46.300" v="57"/>
        <pc:sldMkLst>
          <pc:docMk/>
          <pc:sldMk cId="0" sldId="334"/>
        </pc:sldMkLst>
      </pc:sldChg>
      <pc:sldChg chg="del">
        <pc:chgData name="kapadokyakadin kadın" userId="06930295ac6f27a9" providerId="Windows Live" clId="Web-{B35F85D0-7648-4A1B-BC7A-62DEE1EC6AC9}" dt="2020-09-26T08:16:46.300" v="58"/>
        <pc:sldMkLst>
          <pc:docMk/>
          <pc:sldMk cId="0" sldId="335"/>
        </pc:sldMkLst>
      </pc:sldChg>
      <pc:sldChg chg="del ord">
        <pc:chgData name="kapadokyakadin kadın" userId="06930295ac6f27a9" providerId="Windows Live" clId="Web-{B35F85D0-7648-4A1B-BC7A-62DEE1EC6AC9}" dt="2020-09-26T08:16:16.503" v="42"/>
        <pc:sldMkLst>
          <pc:docMk/>
          <pc:sldMk cId="0" sldId="336"/>
        </pc:sldMkLst>
      </pc:sldChg>
      <pc:sldChg chg="del">
        <pc:chgData name="kapadokyakadin kadın" userId="06930295ac6f27a9" providerId="Windows Live" clId="Web-{B35F85D0-7648-4A1B-BC7A-62DEE1EC6AC9}" dt="2020-09-26T08:16:54.301" v="59"/>
        <pc:sldMkLst>
          <pc:docMk/>
          <pc:sldMk cId="0" sldId="337"/>
        </pc:sldMkLst>
      </pc:sldChg>
      <pc:sldChg chg="del">
        <pc:chgData name="kapadokyakadin kadın" userId="06930295ac6f27a9" providerId="Windows Live" clId="Web-{B35F85D0-7648-4A1B-BC7A-62DEE1EC6AC9}" dt="2020-09-26T08:17:19.677" v="60"/>
        <pc:sldMkLst>
          <pc:docMk/>
          <pc:sldMk cId="0" sldId="338"/>
        </pc:sldMkLst>
      </pc:sldChg>
      <pc:sldChg chg="modSp del mod modClrScheme chgLayout">
        <pc:chgData name="kapadokyakadin kadın" userId="06930295ac6f27a9" providerId="Windows Live" clId="Web-{B35F85D0-7648-4A1B-BC7A-62DEE1EC6AC9}" dt="2020-09-26T10:09:32.572" v="1043"/>
        <pc:sldMkLst>
          <pc:docMk/>
          <pc:sldMk cId="0" sldId="339"/>
        </pc:sldMkLst>
        <pc:spChg chg="mod ord">
          <ac:chgData name="kapadokyakadin kadın" userId="06930295ac6f27a9" providerId="Windows Live" clId="Web-{B35F85D0-7648-4A1B-BC7A-62DEE1EC6AC9}" dt="2020-09-26T09:00:59.972" v="192"/>
          <ac:spMkLst>
            <pc:docMk/>
            <pc:sldMk cId="0" sldId="339"/>
            <ac:spMk id="2" creationId="{00000000-0000-0000-0000-000000000000}"/>
          </ac:spMkLst>
        </pc:spChg>
        <pc:spChg chg="mod ord">
          <ac:chgData name="kapadokyakadin kadın" userId="06930295ac6f27a9" providerId="Windows Live" clId="Web-{B35F85D0-7648-4A1B-BC7A-62DEE1EC6AC9}" dt="2020-09-26T09:00:59.972" v="192"/>
          <ac:spMkLst>
            <pc:docMk/>
            <pc:sldMk cId="0" sldId="339"/>
            <ac:spMk id="3" creationId="{00000000-0000-0000-0000-000000000000}"/>
          </ac:spMkLst>
        </pc:spChg>
      </pc:sldChg>
      <pc:sldChg chg="del">
        <pc:chgData name="kapadokyakadin kadın" userId="06930295ac6f27a9" providerId="Windows Live" clId="Web-{B35F85D0-7648-4A1B-BC7A-62DEE1EC6AC9}" dt="2020-09-26T08:15:58.174" v="36"/>
        <pc:sldMkLst>
          <pc:docMk/>
          <pc:sldMk cId="0" sldId="340"/>
        </pc:sldMkLst>
      </pc:sldChg>
      <pc:sldChg chg="del">
        <pc:chgData name="kapadokyakadin kadın" userId="06930295ac6f27a9" providerId="Windows Live" clId="Web-{B35F85D0-7648-4A1B-BC7A-62DEE1EC6AC9}" dt="2020-09-26T08:15:58.174" v="38"/>
        <pc:sldMkLst>
          <pc:docMk/>
          <pc:sldMk cId="0" sldId="341"/>
        </pc:sldMkLst>
      </pc:sldChg>
      <pc:sldChg chg="del ord">
        <pc:chgData name="kapadokyakadin kadın" userId="06930295ac6f27a9" providerId="Windows Live" clId="Web-{B35F85D0-7648-4A1B-BC7A-62DEE1EC6AC9}" dt="2020-09-26T08:15:58.174" v="37"/>
        <pc:sldMkLst>
          <pc:docMk/>
          <pc:sldMk cId="0" sldId="342"/>
        </pc:sldMkLst>
      </pc:sldChg>
      <pc:sldChg chg="del">
        <pc:chgData name="kapadokyakadin kadın" userId="06930295ac6f27a9" providerId="Windows Live" clId="Web-{B35F85D0-7648-4A1B-BC7A-62DEE1EC6AC9}" dt="2020-09-26T08:15:48.158" v="33"/>
        <pc:sldMkLst>
          <pc:docMk/>
          <pc:sldMk cId="0" sldId="343"/>
        </pc:sldMkLst>
      </pc:sldChg>
      <pc:sldChg chg="del ord">
        <pc:chgData name="kapadokyakadin kadın" userId="06930295ac6f27a9" providerId="Windows Live" clId="Web-{B35F85D0-7648-4A1B-BC7A-62DEE1EC6AC9}" dt="2020-09-26T08:15:51.065" v="34"/>
        <pc:sldMkLst>
          <pc:docMk/>
          <pc:sldMk cId="0" sldId="344"/>
        </pc:sldMkLst>
      </pc:sldChg>
      <pc:sldChg chg="modSp mod modClrScheme chgLayout">
        <pc:chgData name="kapadokyakadin kadın" userId="06930295ac6f27a9" providerId="Windows Live" clId="Web-{B35F85D0-7648-4A1B-BC7A-62DEE1EC6AC9}" dt="2020-09-26T09:00:59.972" v="192"/>
        <pc:sldMkLst>
          <pc:docMk/>
          <pc:sldMk cId="0" sldId="345"/>
        </pc:sldMkLst>
        <pc:spChg chg="mod ord">
          <ac:chgData name="kapadokyakadin kadın" userId="06930295ac6f27a9" providerId="Windows Live" clId="Web-{B35F85D0-7648-4A1B-BC7A-62DEE1EC6AC9}" dt="2020-09-26T09:00:59.972" v="192"/>
          <ac:spMkLst>
            <pc:docMk/>
            <pc:sldMk cId="0" sldId="345"/>
            <ac:spMk id="2" creationId="{00000000-0000-0000-0000-000000000000}"/>
          </ac:spMkLst>
        </pc:spChg>
        <pc:spChg chg="mod ord">
          <ac:chgData name="kapadokyakadin kadın" userId="06930295ac6f27a9" providerId="Windows Live" clId="Web-{B35F85D0-7648-4A1B-BC7A-62DEE1EC6AC9}" dt="2020-09-26T09:00:59.972" v="192"/>
          <ac:spMkLst>
            <pc:docMk/>
            <pc:sldMk cId="0" sldId="34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6"/>
        </pc:sldMkLst>
        <pc:spChg chg="mod ord">
          <ac:chgData name="kapadokyakadin kadın" userId="06930295ac6f27a9" providerId="Windows Live" clId="Web-{B35F85D0-7648-4A1B-BC7A-62DEE1EC6AC9}" dt="2020-09-26T09:00:59.972" v="192"/>
          <ac:spMkLst>
            <pc:docMk/>
            <pc:sldMk cId="0" sldId="346"/>
            <ac:spMk id="2" creationId="{00000000-0000-0000-0000-000000000000}"/>
          </ac:spMkLst>
        </pc:spChg>
        <pc:spChg chg="mod ord">
          <ac:chgData name="kapadokyakadin kadın" userId="06930295ac6f27a9" providerId="Windows Live" clId="Web-{B35F85D0-7648-4A1B-BC7A-62DEE1EC6AC9}" dt="2020-09-26T09:00:59.972" v="192"/>
          <ac:spMkLst>
            <pc:docMk/>
            <pc:sldMk cId="0" sldId="34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7"/>
        </pc:sldMkLst>
        <pc:spChg chg="mod ord">
          <ac:chgData name="kapadokyakadin kadın" userId="06930295ac6f27a9" providerId="Windows Live" clId="Web-{B35F85D0-7648-4A1B-BC7A-62DEE1EC6AC9}" dt="2020-09-26T09:00:59.972" v="192"/>
          <ac:spMkLst>
            <pc:docMk/>
            <pc:sldMk cId="0" sldId="347"/>
            <ac:spMk id="2" creationId="{00000000-0000-0000-0000-000000000000}"/>
          </ac:spMkLst>
        </pc:spChg>
        <pc:spChg chg="mod ord">
          <ac:chgData name="kapadokyakadin kadın" userId="06930295ac6f27a9" providerId="Windows Live" clId="Web-{B35F85D0-7648-4A1B-BC7A-62DEE1EC6AC9}" dt="2020-09-26T09:00:59.972" v="192"/>
          <ac:spMkLst>
            <pc:docMk/>
            <pc:sldMk cId="0" sldId="34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8"/>
        </pc:sldMkLst>
        <pc:spChg chg="mod ord">
          <ac:chgData name="kapadokyakadin kadın" userId="06930295ac6f27a9" providerId="Windows Live" clId="Web-{B35F85D0-7648-4A1B-BC7A-62DEE1EC6AC9}" dt="2020-09-26T09:00:59.972" v="192"/>
          <ac:spMkLst>
            <pc:docMk/>
            <pc:sldMk cId="0" sldId="348"/>
            <ac:spMk id="2" creationId="{00000000-0000-0000-0000-000000000000}"/>
          </ac:spMkLst>
        </pc:spChg>
        <pc:spChg chg="mod ord">
          <ac:chgData name="kapadokyakadin kadın" userId="06930295ac6f27a9" providerId="Windows Live" clId="Web-{B35F85D0-7648-4A1B-BC7A-62DEE1EC6AC9}" dt="2020-09-26T09:00:59.972" v="192"/>
          <ac:spMkLst>
            <pc:docMk/>
            <pc:sldMk cId="0" sldId="34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9"/>
        </pc:sldMkLst>
        <pc:spChg chg="mod ord">
          <ac:chgData name="kapadokyakadin kadın" userId="06930295ac6f27a9" providerId="Windows Live" clId="Web-{B35F85D0-7648-4A1B-BC7A-62DEE1EC6AC9}" dt="2020-09-26T09:00:59.972" v="192"/>
          <ac:spMkLst>
            <pc:docMk/>
            <pc:sldMk cId="0" sldId="349"/>
            <ac:spMk id="2" creationId="{00000000-0000-0000-0000-000000000000}"/>
          </ac:spMkLst>
        </pc:spChg>
        <pc:spChg chg="mod ord">
          <ac:chgData name="kapadokyakadin kadın" userId="06930295ac6f27a9" providerId="Windows Live" clId="Web-{B35F85D0-7648-4A1B-BC7A-62DEE1EC6AC9}" dt="2020-09-26T09:00:59.972" v="192"/>
          <ac:spMkLst>
            <pc:docMk/>
            <pc:sldMk cId="0" sldId="34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0"/>
        </pc:sldMkLst>
        <pc:spChg chg="mod ord">
          <ac:chgData name="kapadokyakadin kadın" userId="06930295ac6f27a9" providerId="Windows Live" clId="Web-{B35F85D0-7648-4A1B-BC7A-62DEE1EC6AC9}" dt="2020-09-26T09:00:59.972" v="192"/>
          <ac:spMkLst>
            <pc:docMk/>
            <pc:sldMk cId="0" sldId="350"/>
            <ac:spMk id="2" creationId="{00000000-0000-0000-0000-000000000000}"/>
          </ac:spMkLst>
        </pc:spChg>
        <pc:spChg chg="mod ord">
          <ac:chgData name="kapadokyakadin kadın" userId="06930295ac6f27a9" providerId="Windows Live" clId="Web-{B35F85D0-7648-4A1B-BC7A-62DEE1EC6AC9}" dt="2020-09-26T09:00:59.972" v="192"/>
          <ac:spMkLst>
            <pc:docMk/>
            <pc:sldMk cId="0" sldId="35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1"/>
        </pc:sldMkLst>
        <pc:spChg chg="mod ord">
          <ac:chgData name="kapadokyakadin kadın" userId="06930295ac6f27a9" providerId="Windows Live" clId="Web-{B35F85D0-7648-4A1B-BC7A-62DEE1EC6AC9}" dt="2020-09-26T09:00:59.972" v="192"/>
          <ac:spMkLst>
            <pc:docMk/>
            <pc:sldMk cId="0" sldId="351"/>
            <ac:spMk id="2" creationId="{00000000-0000-0000-0000-000000000000}"/>
          </ac:spMkLst>
        </pc:spChg>
        <pc:spChg chg="mod ord">
          <ac:chgData name="kapadokyakadin kadın" userId="06930295ac6f27a9" providerId="Windows Live" clId="Web-{B35F85D0-7648-4A1B-BC7A-62DEE1EC6AC9}" dt="2020-09-26T09:00:59.972" v="192"/>
          <ac:spMkLst>
            <pc:docMk/>
            <pc:sldMk cId="0" sldId="35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2"/>
        </pc:sldMkLst>
        <pc:spChg chg="mod ord">
          <ac:chgData name="kapadokyakadin kadın" userId="06930295ac6f27a9" providerId="Windows Live" clId="Web-{B35F85D0-7648-4A1B-BC7A-62DEE1EC6AC9}" dt="2020-09-26T09:00:59.972" v="192"/>
          <ac:spMkLst>
            <pc:docMk/>
            <pc:sldMk cId="0" sldId="352"/>
            <ac:spMk id="2" creationId="{00000000-0000-0000-0000-000000000000}"/>
          </ac:spMkLst>
        </pc:spChg>
        <pc:spChg chg="mod ord">
          <ac:chgData name="kapadokyakadin kadın" userId="06930295ac6f27a9" providerId="Windows Live" clId="Web-{B35F85D0-7648-4A1B-BC7A-62DEE1EC6AC9}" dt="2020-09-26T09:00:59.972" v="192"/>
          <ac:spMkLst>
            <pc:docMk/>
            <pc:sldMk cId="0" sldId="35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3"/>
        </pc:sldMkLst>
        <pc:spChg chg="mod ord">
          <ac:chgData name="kapadokyakadin kadın" userId="06930295ac6f27a9" providerId="Windows Live" clId="Web-{B35F85D0-7648-4A1B-BC7A-62DEE1EC6AC9}" dt="2020-09-26T09:00:59.972" v="192"/>
          <ac:spMkLst>
            <pc:docMk/>
            <pc:sldMk cId="0" sldId="353"/>
            <ac:spMk id="2" creationId="{00000000-0000-0000-0000-000000000000}"/>
          </ac:spMkLst>
        </pc:spChg>
        <pc:spChg chg="mod ord">
          <ac:chgData name="kapadokyakadin kadın" userId="06930295ac6f27a9" providerId="Windows Live" clId="Web-{B35F85D0-7648-4A1B-BC7A-62DEE1EC6AC9}" dt="2020-09-26T09:00:59.972" v="192"/>
          <ac:spMkLst>
            <pc:docMk/>
            <pc:sldMk cId="0" sldId="35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4"/>
        </pc:sldMkLst>
        <pc:spChg chg="mod ord">
          <ac:chgData name="kapadokyakadin kadın" userId="06930295ac6f27a9" providerId="Windows Live" clId="Web-{B35F85D0-7648-4A1B-BC7A-62DEE1EC6AC9}" dt="2020-09-26T09:00:59.972" v="192"/>
          <ac:spMkLst>
            <pc:docMk/>
            <pc:sldMk cId="0" sldId="354"/>
            <ac:spMk id="2" creationId="{00000000-0000-0000-0000-000000000000}"/>
          </ac:spMkLst>
        </pc:spChg>
        <pc:spChg chg="mod ord">
          <ac:chgData name="kapadokyakadin kadın" userId="06930295ac6f27a9" providerId="Windows Live" clId="Web-{B35F85D0-7648-4A1B-BC7A-62DEE1EC6AC9}" dt="2020-09-26T09:00:59.972" v="192"/>
          <ac:spMkLst>
            <pc:docMk/>
            <pc:sldMk cId="0" sldId="35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5"/>
        </pc:sldMkLst>
        <pc:spChg chg="mod ord">
          <ac:chgData name="kapadokyakadin kadın" userId="06930295ac6f27a9" providerId="Windows Live" clId="Web-{B35F85D0-7648-4A1B-BC7A-62DEE1EC6AC9}" dt="2020-09-26T09:00:59.972" v="192"/>
          <ac:spMkLst>
            <pc:docMk/>
            <pc:sldMk cId="0" sldId="355"/>
            <ac:spMk id="2" creationId="{00000000-0000-0000-0000-000000000000}"/>
          </ac:spMkLst>
        </pc:spChg>
        <pc:spChg chg="mod ord">
          <ac:chgData name="kapadokyakadin kadın" userId="06930295ac6f27a9" providerId="Windows Live" clId="Web-{B35F85D0-7648-4A1B-BC7A-62DEE1EC6AC9}" dt="2020-09-26T09:00:59.972" v="192"/>
          <ac:spMkLst>
            <pc:docMk/>
            <pc:sldMk cId="0" sldId="355"/>
            <ac:spMk id="3" creationId="{00000000-0000-0000-0000-000000000000}"/>
          </ac:spMkLst>
        </pc:spChg>
      </pc:sldChg>
      <pc:sldChg chg="delSp modSp mod ord modClrScheme chgLayout">
        <pc:chgData name="kapadokyakadin kadın" userId="06930295ac6f27a9" providerId="Windows Live" clId="Web-{B35F85D0-7648-4A1B-BC7A-62DEE1EC6AC9}" dt="2020-09-26T09:50:16.514" v="774" actId="14100"/>
        <pc:sldMkLst>
          <pc:docMk/>
          <pc:sldMk cId="0" sldId="356"/>
        </pc:sldMkLst>
        <pc:spChg chg="del mod ord">
          <ac:chgData name="kapadokyakadin kadın" userId="06930295ac6f27a9" providerId="Windows Live" clId="Web-{B35F85D0-7648-4A1B-BC7A-62DEE1EC6AC9}" dt="2020-09-26T09:50:11.717" v="773"/>
          <ac:spMkLst>
            <pc:docMk/>
            <pc:sldMk cId="0" sldId="356"/>
            <ac:spMk id="2" creationId="{00000000-0000-0000-0000-000000000000}"/>
          </ac:spMkLst>
        </pc:spChg>
        <pc:spChg chg="mod ord">
          <ac:chgData name="kapadokyakadin kadın" userId="06930295ac6f27a9" providerId="Windows Live" clId="Web-{B35F85D0-7648-4A1B-BC7A-62DEE1EC6AC9}" dt="2020-09-26T09:50:16.514" v="774" actId="14100"/>
          <ac:spMkLst>
            <pc:docMk/>
            <pc:sldMk cId="0" sldId="356"/>
            <ac:spMk id="3" creationId="{00000000-0000-0000-0000-000000000000}"/>
          </ac:spMkLst>
        </pc:spChg>
      </pc:sldChg>
      <pc:sldChg chg="addSp delSp modSp new del ord">
        <pc:chgData name="kapadokyakadin kadın" userId="06930295ac6f27a9" providerId="Windows Live" clId="Web-{B35F85D0-7648-4A1B-BC7A-62DEE1EC6AC9}" dt="2020-09-26T08:43:41.791" v="146"/>
        <pc:sldMkLst>
          <pc:docMk/>
          <pc:sldMk cId="1893018518" sldId="357"/>
        </pc:sldMkLst>
        <pc:spChg chg="mod">
          <ac:chgData name="kapadokyakadin kadın" userId="06930295ac6f27a9" providerId="Windows Live" clId="Web-{B35F85D0-7648-4A1B-BC7A-62DEE1EC6AC9}" dt="2020-09-26T08:15:16.704" v="28" actId="20577"/>
          <ac:spMkLst>
            <pc:docMk/>
            <pc:sldMk cId="1893018518" sldId="357"/>
            <ac:spMk id="2" creationId="{9938928B-4340-46F9-BF93-98F783C970DE}"/>
          </ac:spMkLst>
        </pc:spChg>
        <pc:picChg chg="add del mod">
          <ac:chgData name="kapadokyakadin kadın" userId="06930295ac6f27a9" providerId="Windows Live" clId="Web-{B35F85D0-7648-4A1B-BC7A-62DEE1EC6AC9}" dt="2020-09-26T08:43:31.509" v="144"/>
          <ac:picMkLst>
            <pc:docMk/>
            <pc:sldMk cId="1893018518" sldId="357"/>
            <ac:picMk id="3" creationId="{20F3E2C8-B209-45FC-A68F-62E085EAFD99}"/>
          </ac:picMkLst>
        </pc:picChg>
      </pc:sldChg>
      <pc:sldChg chg="addSp delSp modSp new mod modClrScheme chgLayout">
        <pc:chgData name="kapadokyakadin kadın" userId="06930295ac6f27a9" providerId="Windows Live" clId="Web-{B35F85D0-7648-4A1B-BC7A-62DEE1EC6AC9}" dt="2020-09-26T09:01:17.847" v="193" actId="14100"/>
        <pc:sldMkLst>
          <pc:docMk/>
          <pc:sldMk cId="732626039" sldId="358"/>
        </pc:sldMkLst>
        <pc:spChg chg="del">
          <ac:chgData name="kapadokyakadin kadın" userId="06930295ac6f27a9" providerId="Windows Live" clId="Web-{B35F85D0-7648-4A1B-BC7A-62DEE1EC6AC9}" dt="2020-09-26T08:44:32.589" v="159"/>
          <ac:spMkLst>
            <pc:docMk/>
            <pc:sldMk cId="732626039" sldId="358"/>
            <ac:spMk id="2" creationId="{9189C615-BD81-444B-9C0A-FD0576872982}"/>
          </ac:spMkLst>
        </pc:spChg>
        <pc:picChg chg="add mod">
          <ac:chgData name="kapadokyakadin kadın" userId="06930295ac6f27a9" providerId="Windows Live" clId="Web-{B35F85D0-7648-4A1B-BC7A-62DEE1EC6AC9}" dt="2020-09-26T09:01:17.847" v="193" actId="14100"/>
          <ac:picMkLst>
            <pc:docMk/>
            <pc:sldMk cId="732626039" sldId="358"/>
            <ac:picMk id="3" creationId="{98554D96-EC22-46CC-A335-179E57443EDC}"/>
          </ac:picMkLst>
        </pc:picChg>
      </pc:sldChg>
      <pc:sldChg chg="modSp new mod modClrScheme chgLayout">
        <pc:chgData name="kapadokyakadin kadın" userId="06930295ac6f27a9" providerId="Windows Live" clId="Web-{B35F85D0-7648-4A1B-BC7A-62DEE1EC6AC9}" dt="2020-09-26T09:47:38.167" v="704" actId="1076"/>
        <pc:sldMkLst>
          <pc:docMk/>
          <pc:sldMk cId="2202830671" sldId="359"/>
        </pc:sldMkLst>
        <pc:spChg chg="mod ord">
          <ac:chgData name="kapadokyakadin kadın" userId="06930295ac6f27a9" providerId="Windows Live" clId="Web-{B35F85D0-7648-4A1B-BC7A-62DEE1EC6AC9}" dt="2020-09-26T09:03:52.225" v="253" actId="20577"/>
          <ac:spMkLst>
            <pc:docMk/>
            <pc:sldMk cId="2202830671" sldId="359"/>
            <ac:spMk id="2" creationId="{7D6BCABE-43BF-499B-A2A2-1FABFB4BAD71}"/>
          </ac:spMkLst>
        </pc:spChg>
        <pc:spChg chg="mod ord">
          <ac:chgData name="kapadokyakadin kadın" userId="06930295ac6f27a9" providerId="Windows Live" clId="Web-{B35F85D0-7648-4A1B-BC7A-62DEE1EC6AC9}" dt="2020-09-26T09:47:38.167" v="704" actId="1076"/>
          <ac:spMkLst>
            <pc:docMk/>
            <pc:sldMk cId="2202830671" sldId="359"/>
            <ac:spMk id="3" creationId="{C1F72D68-F16C-4D6F-903B-C6276B0BFA08}"/>
          </ac:spMkLst>
        </pc:spChg>
      </pc:sldChg>
      <pc:sldChg chg="modSp add ord replId">
        <pc:chgData name="kapadokyakadin kadın" userId="06930295ac6f27a9" providerId="Windows Live" clId="Web-{B35F85D0-7648-4A1B-BC7A-62DEE1EC6AC9}" dt="2020-09-26T10:08:18.007" v="1038" actId="20577"/>
        <pc:sldMkLst>
          <pc:docMk/>
          <pc:sldMk cId="1884391154" sldId="360"/>
        </pc:sldMkLst>
        <pc:spChg chg="mod">
          <ac:chgData name="kapadokyakadin kadın" userId="06930295ac6f27a9" providerId="Windows Live" clId="Web-{B35F85D0-7648-4A1B-BC7A-62DEE1EC6AC9}" dt="2020-09-26T10:08:18.007" v="1038" actId="20577"/>
          <ac:spMkLst>
            <pc:docMk/>
            <pc:sldMk cId="1884391154" sldId="360"/>
            <ac:spMk id="2" creationId="{00000000-0000-0000-0000-000000000000}"/>
          </ac:spMkLst>
        </pc:spChg>
        <pc:spChg chg="mod">
          <ac:chgData name="kapadokyakadin kadın" userId="06930295ac6f27a9" providerId="Windows Live" clId="Web-{B35F85D0-7648-4A1B-BC7A-62DEE1EC6AC9}" dt="2020-09-26T09:55:46.662" v="938" actId="14100"/>
          <ac:spMkLst>
            <pc:docMk/>
            <pc:sldMk cId="1884391154" sldId="360"/>
            <ac:spMk id="3" creationId="{00000000-0000-0000-0000-000000000000}"/>
          </ac:spMkLst>
        </pc:spChg>
      </pc:sldChg>
      <pc:sldChg chg="modSp add replId">
        <pc:chgData name="kapadokyakadin kadın" userId="06930295ac6f27a9" providerId="Windows Live" clId="Web-{B35F85D0-7648-4A1B-BC7A-62DEE1EC6AC9}" dt="2020-09-26T09:50:28.765" v="776" actId="20577"/>
        <pc:sldMkLst>
          <pc:docMk/>
          <pc:sldMk cId="3552235267" sldId="361"/>
        </pc:sldMkLst>
        <pc:spChg chg="mod">
          <ac:chgData name="kapadokyakadin kadın" userId="06930295ac6f27a9" providerId="Windows Live" clId="Web-{B35F85D0-7648-4A1B-BC7A-62DEE1EC6AC9}" dt="2020-09-26T09:50:28.765" v="776" actId="20577"/>
          <ac:spMkLst>
            <pc:docMk/>
            <pc:sldMk cId="3552235267" sldId="361"/>
            <ac:spMk id="3" creationId="{00000000-0000-0000-0000-000000000000}"/>
          </ac:spMkLst>
        </pc:spChg>
      </pc:sldChg>
      <pc:sldMasterChg chg="del delSldLayout">
        <pc:chgData name="kapadokyakadin kadın" userId="06930295ac6f27a9" providerId="Windows Live" clId="Web-{B35F85D0-7648-4A1B-BC7A-62DEE1EC6AC9}" dt="2020-09-26T09:00:59.972" v="192"/>
        <pc:sldMasterMkLst>
          <pc:docMk/>
          <pc:sldMasterMk cId="0" sldId="2147483648"/>
        </pc:sldMasterMkLst>
        <pc:sldLayoutChg chg="del">
          <pc:chgData name="kapadokyakadin kadın" userId="06930295ac6f27a9" providerId="Windows Live" clId="Web-{B35F85D0-7648-4A1B-BC7A-62DEE1EC6AC9}" dt="2020-09-26T09:00:59.972" v="192"/>
          <pc:sldLayoutMkLst>
            <pc:docMk/>
            <pc:sldMasterMk cId="0" sldId="2147483648"/>
            <pc:sldLayoutMk cId="0" sldId="2147483649"/>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0"/>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1"/>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2"/>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3"/>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4"/>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5"/>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6"/>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7"/>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8"/>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9"/>
          </pc:sldLayoutMkLst>
        </pc:sldLayoutChg>
      </pc:sldMasterChg>
      <pc:sldMasterChg chg="add addSldLayout modSldLayout">
        <pc:chgData name="kapadokyakadin kadın" userId="06930295ac6f27a9" providerId="Windows Live" clId="Web-{B35F85D0-7648-4A1B-BC7A-62DEE1EC6AC9}" dt="2020-09-26T09:00:59.972" v="192"/>
        <pc:sldMasterMkLst>
          <pc:docMk/>
          <pc:sldMasterMk cId="60756895" sldId="2147483660"/>
        </pc:sldMasterMkLst>
        <pc:sldLayoutChg chg="add mod replId">
          <pc:chgData name="kapadokyakadin kadın" userId="06930295ac6f27a9" providerId="Windows Live" clId="Web-{B35F85D0-7648-4A1B-BC7A-62DEE1EC6AC9}" dt="2020-09-26T09:00:59.972" v="192"/>
          <pc:sldLayoutMkLst>
            <pc:docMk/>
            <pc:sldMasterMk cId="60756895" sldId="2147483660"/>
            <pc:sldLayoutMk cId="3097692034" sldId="2147483661"/>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016526123" sldId="2147483662"/>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966860252" sldId="2147483663"/>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600550819" sldId="2147483664"/>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997499709" sldId="2147483665"/>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15200276" sldId="2147483666"/>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824887927" sldId="2147483667"/>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953432725" sldId="2147483668"/>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448625065" sldId="2147483669"/>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674225237" sldId="2147483670"/>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731518643" sldId="2147483671"/>
          </pc:sldLayoutMkLst>
        </pc:sldLayoutChg>
      </pc:sldMasterChg>
    </pc:docChg>
  </pc:docChgLst>
  <pc:docChgLst>
    <pc:chgData name="Security Alert" userId="06930295ac6f27a9" providerId="Windows Live" clId="Web-{F6720E70-EE71-49DA-988F-0A339B6EE239}"/>
    <pc:docChg chg="modSld">
      <pc:chgData name="Security Alert" userId="06930295ac6f27a9" providerId="Windows Live" clId="Web-{F6720E70-EE71-49DA-988F-0A339B6EE239}" dt="2020-11-23T12:01:37.704" v="0" actId="1076"/>
      <pc:docMkLst>
        <pc:docMk/>
      </pc:docMkLst>
      <pc:sldChg chg="modSp">
        <pc:chgData name="Security Alert" userId="06930295ac6f27a9" providerId="Windows Live" clId="Web-{F6720E70-EE71-49DA-988F-0A339B6EE239}" dt="2020-11-23T12:01:37.704" v="0" actId="1076"/>
        <pc:sldMkLst>
          <pc:docMk/>
          <pc:sldMk cId="732626039" sldId="358"/>
        </pc:sldMkLst>
        <pc:picChg chg="mod">
          <ac:chgData name="Security Alert" userId="06930295ac6f27a9" providerId="Windows Live" clId="Web-{F6720E70-EE71-49DA-988F-0A339B6EE239}" dt="2020-11-23T12:01:37.704" v="0" actId="1076"/>
          <ac:picMkLst>
            <pc:docMk/>
            <pc:sldMk cId="732626039" sldId="358"/>
            <ac:picMk id="3" creationId="{98554D96-EC22-46CC-A335-179E57443ED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651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31429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731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466372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21726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45653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91522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61632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1524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714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80449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27343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32092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942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0677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6445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2138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74756126"/>
      </p:ext>
    </p:extLst>
  </p:cSld>
  <p:clrMap bg1="dk1" tx1="lt1" bg2="dk2" tx2="lt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 id="2147483911" r:id="rId13"/>
    <p:sldLayoutId id="2147483912" r:id="rId14"/>
    <p:sldLayoutId id="2147483913" r:id="rId15"/>
    <p:sldLayoutId id="2147483914" r:id="rId16"/>
    <p:sldLayoutId id="2147483915"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Başlık"/>
          <p:cNvSpPr txBox="1">
            <a:spLocks/>
          </p:cNvSpPr>
          <p:nvPr/>
        </p:nvSpPr>
        <p:spPr>
          <a:xfrm>
            <a:off x="725554" y="857232"/>
            <a:ext cx="7204032" cy="3957644"/>
          </a:xfrm>
          <a:prstGeom prst="rect">
            <a:avLst/>
          </a:prstGeom>
        </p:spPr>
        <p:txBody>
          <a:bodyPr>
            <a:normAutofit fontScale="97500"/>
          </a:bodyPr>
          <a:lstStyle/>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100" b="1" i="0" u="none" strike="noStrike" kern="1200" cap="none" spc="-113" normalizeH="0" baseline="0" noProof="0" dirty="0">
              <a:ln>
                <a:noFill/>
              </a:ln>
              <a:solidFill>
                <a:schemeClr val="bg1"/>
              </a:solidFill>
              <a:effectLst/>
              <a:uLnTx/>
              <a:uFillTx/>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lang="tr-TR" sz="3100" b="1" spc="-113" dirty="0">
              <a:solidFill>
                <a:schemeClr val="bg1"/>
              </a:solidFill>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100" b="1" i="0" u="none" strike="noStrike" kern="1200" cap="none" spc="-113" normalizeH="0" baseline="0" noProof="0" dirty="0">
              <a:ln>
                <a:noFill/>
              </a:ln>
              <a:solidFill>
                <a:schemeClr val="bg1"/>
              </a:solidFill>
              <a:effectLst/>
              <a:uLnTx/>
              <a:uFillTx/>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lang="tr-TR" sz="3100" b="1" spc="-113" dirty="0">
              <a:solidFill>
                <a:schemeClr val="bg1"/>
              </a:solidFill>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100" b="1" i="0" u="none" strike="noStrike" kern="1200" cap="none" spc="-113" normalizeH="0" baseline="0" noProof="0" dirty="0">
              <a:ln>
                <a:noFill/>
              </a:ln>
              <a:solidFill>
                <a:schemeClr val="bg1"/>
              </a:solidFill>
              <a:effectLst/>
              <a:uLnTx/>
              <a:uFillTx/>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lang="tr-TR" sz="3100" b="1" spc="-113" dirty="0">
              <a:solidFill>
                <a:schemeClr val="bg1"/>
              </a:solidFill>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100" b="1" i="0" u="none" strike="noStrike" kern="1200" cap="none" spc="-113" normalizeH="0" baseline="0" noProof="0" dirty="0">
              <a:ln>
                <a:noFill/>
              </a:ln>
              <a:solidFill>
                <a:schemeClr val="bg1"/>
              </a:solidFill>
              <a:effectLst/>
              <a:uLnTx/>
              <a:uFillTx/>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100" b="1" i="0" u="none" strike="noStrike" kern="1200" cap="none" spc="-113" normalizeH="0" baseline="0" noProof="0" dirty="0">
              <a:ln>
                <a:noFill/>
              </a:ln>
              <a:solidFill>
                <a:schemeClr val="bg1"/>
              </a:solidFill>
              <a:effectLst/>
              <a:uLnTx/>
              <a:uFillTx/>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lang="tr-TR" sz="3100" b="1" spc="-113" dirty="0">
              <a:solidFill>
                <a:schemeClr val="bg1"/>
              </a:solidFill>
              <a:latin typeface="Calibri" panose="020F0502020204030204" pitchFamily="34" charset="0"/>
              <a:ea typeface="+mj-ea"/>
              <a:cs typeface="Arial" pitchFamily="34" charset="0"/>
            </a:endParaRPr>
          </a:p>
        </p:txBody>
      </p:sp>
      <p:sp>
        <p:nvSpPr>
          <p:cNvPr id="6" name="Metin kutusu 5">
            <a:extLst>
              <a:ext uri="{FF2B5EF4-FFF2-40B4-BE49-F238E27FC236}">
                <a16:creationId xmlns:a16="http://schemas.microsoft.com/office/drawing/2014/main" id="{358B4E6C-B7A3-4907-BFD5-6E0981B85618}"/>
              </a:ext>
            </a:extLst>
          </p:cNvPr>
          <p:cNvSpPr txBox="1"/>
          <p:nvPr/>
        </p:nvSpPr>
        <p:spPr>
          <a:xfrm>
            <a:off x="395536" y="2558040"/>
            <a:ext cx="8064896" cy="2554545"/>
          </a:xfrm>
          <a:prstGeom prst="rect">
            <a:avLst/>
          </a:prstGeom>
          <a:noFill/>
        </p:spPr>
        <p:txBody>
          <a:bodyPr wrap="square">
            <a:spAutoFit/>
          </a:bodyPr>
          <a:lstStyle/>
          <a:p>
            <a:pPr algn="ctr"/>
            <a:r>
              <a:rPr kumimoji="0" lang="tr-TR" altLang="tr-TR" sz="4000" b="1" i="0" u="none" strike="noStrike" kern="1200" cap="none" spc="0" normalizeH="0" baseline="0" noProof="0" dirty="0">
                <a:ln>
                  <a:noFill/>
                </a:ln>
                <a:effectLst/>
                <a:uLnTx/>
                <a:uFillTx/>
                <a:latin typeface="Garamond"/>
                <a:ea typeface="+mj-ea"/>
                <a:cs typeface="Arial"/>
              </a:rPr>
              <a:t>GÜÇLÜ KADINLARLA </a:t>
            </a:r>
          </a:p>
          <a:p>
            <a:pPr algn="ctr"/>
            <a:r>
              <a:rPr kumimoji="0" lang="tr-TR" altLang="tr-TR" sz="4000" b="1" i="0" u="none" strike="noStrike" kern="1200" cap="none" spc="0" normalizeH="0" baseline="0" noProof="0" dirty="0">
                <a:ln>
                  <a:noFill/>
                </a:ln>
                <a:effectLst/>
                <a:uLnTx/>
                <a:uFillTx/>
                <a:latin typeface="Garamond"/>
                <a:ea typeface="+mj-ea"/>
                <a:cs typeface="Arial"/>
              </a:rPr>
              <a:t>GÜZEL YARINLARA</a:t>
            </a:r>
            <a:br>
              <a:rPr kumimoji="0" lang="tr-TR" altLang="tr-TR" sz="4000" b="1" i="0" u="none" strike="noStrike" kern="1200" cap="none" spc="0" normalizeH="0" baseline="0" noProof="0" dirty="0">
                <a:ln>
                  <a:noFill/>
                </a:ln>
                <a:effectLst/>
                <a:uLnTx/>
                <a:uFillTx/>
                <a:latin typeface="Garamond"/>
                <a:ea typeface="+mj-ea"/>
                <a:cs typeface="Arial"/>
              </a:rPr>
            </a:br>
            <a:br>
              <a:rPr kumimoji="0" lang="tr-TR" altLang="tr-TR" sz="4000" b="1" i="0" u="none" strike="noStrike" kern="1200" cap="none" spc="0" normalizeH="0" baseline="0" noProof="0" dirty="0">
                <a:ln>
                  <a:noFill/>
                </a:ln>
                <a:effectLst/>
                <a:uLnTx/>
                <a:uFillTx/>
                <a:latin typeface="Garamond"/>
                <a:ea typeface="+mj-ea"/>
                <a:cs typeface="Arial"/>
              </a:rPr>
            </a:br>
            <a:r>
              <a:rPr kumimoji="0" lang="tr-TR" altLang="tr-TR" sz="4000" b="1" i="0" u="none" strike="noStrike" kern="1200" cap="none" spc="0" normalizeH="0" baseline="0" noProof="0" dirty="0">
                <a:ln>
                  <a:noFill/>
                </a:ln>
                <a:effectLst/>
                <a:uLnTx/>
                <a:uFillTx/>
                <a:latin typeface="Garamond"/>
                <a:ea typeface="+mj-ea"/>
                <a:cs typeface="Arial"/>
              </a:rPr>
              <a:t>01.07.2020-30.06.2021</a:t>
            </a:r>
            <a:endParaRPr lang="tr-TR" dirty="0"/>
          </a:p>
        </p:txBody>
      </p:sp>
      <p:pic>
        <p:nvPicPr>
          <p:cNvPr id="8" name="Picture 2" descr="C:\Users\hp\Desktop\LOGOLAR.png">
            <a:extLst>
              <a:ext uri="{FF2B5EF4-FFF2-40B4-BE49-F238E27FC236}">
                <a16:creationId xmlns:a16="http://schemas.microsoft.com/office/drawing/2014/main" id="{620E183A-F46D-415B-86C1-DBABD3544805}"/>
              </a:ext>
            </a:extLst>
          </p:cNvPr>
          <p:cNvPicPr>
            <a:picLocks noChangeAspect="1" noChangeArrowheads="1"/>
          </p:cNvPicPr>
          <p:nvPr/>
        </p:nvPicPr>
        <p:blipFill>
          <a:blip r:embed="rId2"/>
          <a:srcRect/>
          <a:stretch>
            <a:fillRect/>
          </a:stretch>
        </p:blipFill>
        <p:spPr bwMode="auto">
          <a:xfrm>
            <a:off x="1" y="0"/>
            <a:ext cx="4050795" cy="1700808"/>
          </a:xfrm>
          <a:prstGeom prst="rect">
            <a:avLst/>
          </a:prstGeom>
          <a:noFill/>
          <a:ln w="9525">
            <a:noFill/>
            <a:miter lim="800000"/>
            <a:headEnd/>
            <a:tailEnd/>
          </a:ln>
        </p:spPr>
      </p:pic>
      <p:sp>
        <p:nvSpPr>
          <p:cNvPr id="9" name="Dikdörtgen 8">
            <a:extLst>
              <a:ext uri="{FF2B5EF4-FFF2-40B4-BE49-F238E27FC236}">
                <a16:creationId xmlns:a16="http://schemas.microsoft.com/office/drawing/2014/main" id="{FACA288E-3A20-497F-8E24-0BDDD4534592}"/>
              </a:ext>
            </a:extLst>
          </p:cNvPr>
          <p:cNvSpPr/>
          <p:nvPr/>
        </p:nvSpPr>
        <p:spPr>
          <a:xfrm>
            <a:off x="4050796" y="0"/>
            <a:ext cx="3257508" cy="17008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pic>
        <p:nvPicPr>
          <p:cNvPr id="10" name="4 İçerik Yer Tutucusu" descr="D:\SİVİL DÜŞÜN2 KOZAKLI CİNSEL İSTSİMAR 30.04--03.05 2019\toplantı sunuları\KAPADOKYA KADIN DAYANIŞMA DERNEĞİ logo.jpg">
            <a:extLst>
              <a:ext uri="{FF2B5EF4-FFF2-40B4-BE49-F238E27FC236}">
                <a16:creationId xmlns:a16="http://schemas.microsoft.com/office/drawing/2014/main" id="{4E52E2DA-4651-4BFB-AFD5-D790F1D78267}"/>
              </a:ext>
            </a:extLst>
          </p:cNvPr>
          <p:cNvPicPr>
            <a:picLocks noChangeArrowheads="1"/>
          </p:cNvPicPr>
          <p:nvPr/>
        </p:nvPicPr>
        <p:blipFill>
          <a:blip r:embed="rId3"/>
          <a:srcRect/>
          <a:stretch>
            <a:fillRect/>
          </a:stretch>
        </p:blipFill>
        <p:spPr>
          <a:xfrm>
            <a:off x="7308304" y="0"/>
            <a:ext cx="1835696" cy="17008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8520" y="242103"/>
            <a:ext cx="7467600" cy="582594"/>
          </a:xfrm>
        </p:spPr>
        <p:txBody>
          <a:bodyPr>
            <a:normAutofit fontScale="90000"/>
          </a:bodyPr>
          <a:lstStyle/>
          <a:p>
            <a:pPr algn="ctr"/>
            <a:r>
              <a:rPr kumimoji="0" lang="tr-TR" sz="36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PSİKOLOJİK ŞİDDET</a:t>
            </a:r>
            <a:endParaRPr lang="tr-TR" b="1" dirty="0"/>
          </a:p>
        </p:txBody>
      </p:sp>
      <p:sp>
        <p:nvSpPr>
          <p:cNvPr id="3" name="2 İçerik Yer Tutucusu"/>
          <p:cNvSpPr>
            <a:spLocks noGrp="1"/>
          </p:cNvSpPr>
          <p:nvPr>
            <p:ph idx="1"/>
          </p:nvPr>
        </p:nvSpPr>
        <p:spPr>
          <a:xfrm>
            <a:off x="536476" y="0"/>
            <a:ext cx="8071048" cy="3767670"/>
          </a:xfrm>
        </p:spPr>
        <p:txBody>
          <a:bodyPr>
            <a:normAutofit/>
          </a:bodyPr>
          <a:lstStyle/>
          <a:p>
            <a:pPr marL="0" indent="0" algn="just">
              <a:buNone/>
            </a:pPr>
            <a:r>
              <a:rPr lang="tr-TR" sz="2000" dirty="0"/>
              <a:t>	Özellikle psikolojik şiddetin ardından diğer şiddet türleri de gelir. Bu nedenle aşağıdaki örneklerde bir kaçını yaşadığınızda sürekli hale gelmesine izin vermeden mutlaka içinde bulunduğumuz durumdan kurtulmak için yollar aramalıyız.</a:t>
            </a:r>
            <a:endParaRPr lang="tr-TR" sz="20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332656"/>
            <a:ext cx="7855024" cy="1008112"/>
          </a:xfrm>
        </p:spPr>
        <p:txBody>
          <a:bodyPr>
            <a:normAutofit fontScale="90000"/>
          </a:bodyPr>
          <a:lstStyle/>
          <a:p>
            <a:pPr algn="ctr"/>
            <a:r>
              <a:rPr lang="tr-TR" sz="3200" b="1" dirty="0">
                <a:solidFill>
                  <a:schemeClr val="bg1"/>
                </a:solidFill>
              </a:rPr>
              <a:t>Psikolojik Şiddetin en çok görülen örnekleri</a:t>
            </a:r>
          </a:p>
        </p:txBody>
      </p:sp>
      <p:sp>
        <p:nvSpPr>
          <p:cNvPr id="3" name="2 İçerik Yer Tutucusu"/>
          <p:cNvSpPr>
            <a:spLocks noGrp="1"/>
          </p:cNvSpPr>
          <p:nvPr>
            <p:ph idx="1"/>
          </p:nvPr>
        </p:nvSpPr>
        <p:spPr>
          <a:xfrm>
            <a:off x="533400" y="1484784"/>
            <a:ext cx="7855024" cy="3024336"/>
          </a:xfrm>
        </p:spPr>
        <p:txBody>
          <a:bodyPr>
            <a:noAutofit/>
          </a:bodyPr>
          <a:lstStyle/>
          <a:p>
            <a:pPr algn="just"/>
            <a:r>
              <a:rPr lang="tr-TR" dirty="0"/>
              <a:t>Yalnızken veya başkalarının yanında bağırmak, hakaret etmek, küfretmek, aşağılamak, küçümsemek. Tehdit etmek kadına veya çocuklarına ailesine zarar vermek ölümle tehdit etmek. Kendine zarar vermekle ve Çocuklarını elinden almakla göstermemekle tehdit etmek. Şantaj yapmak,</a:t>
            </a:r>
          </a:p>
          <a:p>
            <a:pPr algn="just"/>
            <a:r>
              <a:rPr lang="tr-TR" dirty="0"/>
              <a:t> Kıyafetine karışmak, nereye gittiğini kontrol etmek kimin görüşeceğine karar vermek, kıskançlık bahanesiyle sürekli kontrol altında tutmak.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404664"/>
            <a:ext cx="8077200" cy="1080120"/>
          </a:xfrm>
        </p:spPr>
        <p:txBody>
          <a:bodyPr>
            <a:normAutofit/>
          </a:bodyPr>
          <a:lstStyle/>
          <a:p>
            <a:pPr algn="ctr"/>
            <a:r>
              <a:rPr kumimoji="0" lang="tr-TR" sz="2900" b="1" i="0" u="none" strike="noStrike" kern="1200" cap="all" spc="0" normalizeH="0" baseline="0" noProof="0" dirty="0">
                <a:ln w="3175" cmpd="sng">
                  <a:noFill/>
                </a:ln>
                <a:solidFill>
                  <a:schemeClr val="bg1"/>
                </a:solidFill>
                <a:effectLst/>
                <a:uLnTx/>
                <a:uFillTx/>
                <a:latin typeface="Century Gothic" panose="020B0502020202020204"/>
                <a:ea typeface="+mj-ea"/>
                <a:cs typeface="+mj-cs"/>
              </a:rPr>
              <a:t>Psikolojik Şiddetin en çok görülen örnekleri</a:t>
            </a:r>
            <a:endParaRPr lang="tr-TR" b="1" dirty="0">
              <a:solidFill>
                <a:schemeClr val="bg1"/>
              </a:solidFill>
            </a:endParaRPr>
          </a:p>
        </p:txBody>
      </p:sp>
      <p:sp>
        <p:nvSpPr>
          <p:cNvPr id="3" name="2 İçerik Yer Tutucusu"/>
          <p:cNvSpPr>
            <a:spLocks noGrp="1"/>
          </p:cNvSpPr>
          <p:nvPr>
            <p:ph idx="1"/>
          </p:nvPr>
        </p:nvSpPr>
        <p:spPr>
          <a:xfrm>
            <a:off x="551858" y="1196752"/>
            <a:ext cx="8215064" cy="3600400"/>
          </a:xfrm>
        </p:spPr>
        <p:txBody>
          <a:bodyPr>
            <a:normAutofit/>
          </a:bodyPr>
          <a:lstStyle/>
          <a:p>
            <a:pPr algn="just"/>
            <a:r>
              <a:rPr lang="tr-TR" sz="2000" dirty="0"/>
              <a:t>Arkadaşlarımızla / ailemizle / yakınlarımızla ilişkilerimizi sınırlamak (izole ederek yalnızlaşmamıza neden olmak). Kendimizi geliştirmemize engel olmak. Yaşadığımız şiddetin sorumlusu olarak yine bizi göstererek suçlamak. Kilit altında tutmak.</a:t>
            </a:r>
          </a:p>
          <a:p>
            <a:pPr algn="just"/>
            <a:r>
              <a:rPr lang="tr-TR" sz="2000" dirty="0"/>
              <a:t> Ailesiyle oturmaya zorlamak.</a:t>
            </a:r>
          </a:p>
          <a:p>
            <a:pPr algn="just"/>
            <a:r>
              <a:rPr lang="tr-TR" sz="2000" dirty="0"/>
              <a:t> Ailede alınacak ekonomik kararları tek başına almak eşit söz hakkını kullandırmamak.</a:t>
            </a:r>
            <a:endParaRPr lang="tr-TR" sz="2000" b="1"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188640"/>
            <a:ext cx="7021247" cy="1280890"/>
          </a:xfrm>
        </p:spPr>
        <p:txBody>
          <a:bodyPr>
            <a:normAutofit/>
          </a:bodyPr>
          <a:lstStyle/>
          <a:p>
            <a:pPr algn="ctr"/>
            <a:r>
              <a:rPr lang="tr-TR" sz="3200" b="1" dirty="0">
                <a:solidFill>
                  <a:schemeClr val="bg1"/>
                </a:solidFill>
              </a:rPr>
              <a:t>EKONOMİK ŞİDDET</a:t>
            </a:r>
          </a:p>
        </p:txBody>
      </p:sp>
      <p:sp>
        <p:nvSpPr>
          <p:cNvPr id="4" name="3 İçerik Yer Tutucusu"/>
          <p:cNvSpPr>
            <a:spLocks noGrp="1"/>
          </p:cNvSpPr>
          <p:nvPr>
            <p:ph idx="1"/>
          </p:nvPr>
        </p:nvSpPr>
        <p:spPr>
          <a:xfrm>
            <a:off x="536476" y="404664"/>
            <a:ext cx="8071048" cy="3767670"/>
          </a:xfrm>
        </p:spPr>
        <p:txBody>
          <a:bodyPr>
            <a:normAutofit/>
          </a:bodyPr>
          <a:lstStyle/>
          <a:p>
            <a:pPr marL="0" indent="0" algn="just">
              <a:buNone/>
            </a:pPr>
            <a:r>
              <a:rPr lang="tr-TR" sz="2000" dirty="0"/>
              <a:t>	Yaşamımızı sürdürebilmek için ihtiyaç duyduğumuz ekonomik olanaklardan yararlanmamız, ekonomik imkanları ve paranın bir yaptırım, tehdit ve kontrol aracı olarak sürekli kullanılmasına ekonomik şiddet denir.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332656"/>
            <a:ext cx="6554867" cy="864096"/>
          </a:xfrm>
        </p:spPr>
        <p:txBody>
          <a:bodyPr>
            <a:normAutofit/>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EKONOMİK ŞİDDET</a:t>
            </a:r>
            <a:endParaRPr lang="tr-TR" sz="3200" b="1" dirty="0"/>
          </a:p>
        </p:txBody>
      </p:sp>
      <p:sp>
        <p:nvSpPr>
          <p:cNvPr id="3" name="2 İçerik Yer Tutucusu"/>
          <p:cNvSpPr>
            <a:spLocks noGrp="1"/>
          </p:cNvSpPr>
          <p:nvPr>
            <p:ph idx="1"/>
          </p:nvPr>
        </p:nvSpPr>
        <p:spPr>
          <a:xfrm>
            <a:off x="464468" y="1069977"/>
            <a:ext cx="8215064" cy="2744278"/>
          </a:xfrm>
        </p:spPr>
        <p:txBody>
          <a:bodyPr>
            <a:normAutofit/>
          </a:bodyPr>
          <a:lstStyle/>
          <a:p>
            <a:pPr algn="just"/>
            <a:r>
              <a:rPr lang="tr-TR" sz="2000" dirty="0"/>
              <a:t>Çalışmamıza engel olmak. İstemediğimiz işte zorla çalıştırmak kazandığına el koymak, </a:t>
            </a:r>
          </a:p>
          <a:p>
            <a:pPr algn="just"/>
            <a:r>
              <a:rPr lang="tr-TR" sz="2000" dirty="0"/>
              <a:t>Maaş kartını elinden almak </a:t>
            </a:r>
          </a:p>
          <a:p>
            <a:pPr algn="just"/>
            <a:r>
              <a:rPr lang="tr-TR" sz="2000" dirty="0"/>
              <a:t>Para vermemek, kısıtlı para vermek, az para verip çok şey istemek. </a:t>
            </a:r>
          </a:p>
          <a:p>
            <a:pPr algn="just"/>
            <a:r>
              <a:rPr lang="tr-TR" sz="2000" dirty="0"/>
              <a:t> Kadının parasına ve mallarına el koymak.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260648"/>
            <a:ext cx="6554867" cy="1080120"/>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EKONOMİK ŞİDDET</a:t>
            </a:r>
            <a:endParaRPr lang="tr-TR" b="1" dirty="0"/>
          </a:p>
        </p:txBody>
      </p:sp>
      <p:sp>
        <p:nvSpPr>
          <p:cNvPr id="3" name="2 İçerik Yer Tutucusu"/>
          <p:cNvSpPr>
            <a:spLocks noGrp="1"/>
          </p:cNvSpPr>
          <p:nvPr>
            <p:ph idx="1"/>
          </p:nvPr>
        </p:nvSpPr>
        <p:spPr>
          <a:xfrm>
            <a:off x="533400" y="533400"/>
            <a:ext cx="8215064" cy="3767670"/>
          </a:xfrm>
        </p:spPr>
        <p:txBody>
          <a:bodyPr>
            <a:normAutofit/>
          </a:bodyPr>
          <a:lstStyle/>
          <a:p>
            <a:pPr marL="0" indent="0" algn="just">
              <a:buNone/>
            </a:pPr>
            <a:r>
              <a:rPr lang="tr-TR" sz="2000" dirty="0"/>
              <a:t>	İş hayatını engelleyecek kısıtlamalar getirmek (kurslara, toplantılara, iş gezilerine) katılmasına engel olmak).  İşten atılmasına neden olmak. </a:t>
            </a:r>
          </a:p>
          <a:p>
            <a:pPr marL="0" indent="0" algn="just">
              <a:buNone/>
            </a:pPr>
            <a:r>
              <a:rPr lang="tr-TR" sz="2000" dirty="0"/>
              <a:t>	Borç aldırmak, Kredi çektirmek, kefil yapmak, ortak mallara zarar vermek. Miras payımızı erkek akrabamıza vermemiz için baskı yapmak.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476672"/>
            <a:ext cx="6554867" cy="735847"/>
          </a:xfrm>
        </p:spPr>
        <p:txBody>
          <a:bodyPr>
            <a:normAutofit/>
          </a:bodyPr>
          <a:lstStyle/>
          <a:p>
            <a:pPr algn="ctr"/>
            <a:r>
              <a:rPr lang="tr-TR" sz="3200" b="1" dirty="0">
                <a:solidFill>
                  <a:schemeClr val="bg1"/>
                </a:solidFill>
              </a:rPr>
              <a:t>KADIN TİCARETİ</a:t>
            </a:r>
          </a:p>
        </p:txBody>
      </p:sp>
      <p:sp>
        <p:nvSpPr>
          <p:cNvPr id="3" name="2 İçerik Yer Tutucusu"/>
          <p:cNvSpPr>
            <a:spLocks noGrp="1"/>
          </p:cNvSpPr>
          <p:nvPr>
            <p:ph idx="1"/>
          </p:nvPr>
        </p:nvSpPr>
        <p:spPr>
          <a:xfrm>
            <a:off x="557896" y="116632"/>
            <a:ext cx="8118559" cy="4840303"/>
          </a:xfrm>
        </p:spPr>
        <p:txBody>
          <a:bodyPr>
            <a:normAutofit/>
          </a:bodyPr>
          <a:lstStyle/>
          <a:p>
            <a:pPr marL="0" indent="0" algn="just">
              <a:buNone/>
            </a:pPr>
            <a:r>
              <a:rPr lang="tr-TR" sz="2000" dirty="0"/>
              <a:t>	Kadın ticareti bir suç ve kadına yönelik şiddetin en ağırıdır. Biz kadınların insan tacirleri tarafından zorla çalıştırılmamız, hizmet ettirilmemiz, fuhuş yaptırılmamız, özgürlüğümüzün kısıtlaması veya vücudumuzdaki organları vermemiz için tehdit, baskı, zor kullanılarak veya çaresizliğimizden yararlanma ve aldatma ile kaçırılarak ülke dışına ya da ülke içinde başka bir yere götürülmemiz ve bulundurulmamız kadın ticaretidir.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3732"/>
            <a:ext cx="6554867" cy="1224136"/>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KADIN TİCARETİ</a:t>
            </a:r>
            <a:endParaRPr lang="tr-TR" b="1" dirty="0"/>
          </a:p>
        </p:txBody>
      </p:sp>
      <p:sp>
        <p:nvSpPr>
          <p:cNvPr id="3" name="2 İçerik Yer Tutucusu"/>
          <p:cNvSpPr>
            <a:spLocks noGrp="1"/>
          </p:cNvSpPr>
          <p:nvPr>
            <p:ph idx="1"/>
          </p:nvPr>
        </p:nvSpPr>
        <p:spPr>
          <a:xfrm>
            <a:off x="755576" y="625252"/>
            <a:ext cx="7922841" cy="3777622"/>
          </a:xfrm>
        </p:spPr>
        <p:txBody>
          <a:bodyPr>
            <a:normAutofit/>
          </a:bodyPr>
          <a:lstStyle/>
          <a:p>
            <a:pPr marL="0" indent="0" algn="just">
              <a:buNone/>
            </a:pPr>
            <a:r>
              <a:rPr lang="tr-TR" sz="2000" dirty="0"/>
              <a:t>	Bazen fiziksel şiddet kullanılarak, bazen bize veya yakınlarımıza, bizim ya da yakınlarımızın eşyalarına zarar verilmesi, özel fotoğraf veya görüntülerimizin yayınlanması ya da özel bilgilerimizin ifşa edilmesi ile tehdit edilebiliriz. İnsan tacirleri kimi zaman iş bulma veya evlenme vaadi, manken ya da sanatçı yapılacağımız vaadiyle de karşımıza çıkabilir. Kimi zamansa işsiz, yoksul veya ağır bir borç yükü altında olanlarımız ya da engelli olanlarımızın zor durumundan yararlanırlar.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43808" y="188640"/>
            <a:ext cx="6554867" cy="1152128"/>
          </a:xfrm>
        </p:spPr>
        <p:txBody>
          <a:bodyPr/>
          <a:lstStyle/>
          <a:p>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KADIN TİCARETİ</a:t>
            </a:r>
            <a:endParaRPr lang="tr-TR" b="1" dirty="0"/>
          </a:p>
        </p:txBody>
      </p:sp>
      <p:sp>
        <p:nvSpPr>
          <p:cNvPr id="3" name="2 İçerik Yer Tutucusu"/>
          <p:cNvSpPr>
            <a:spLocks noGrp="1"/>
          </p:cNvSpPr>
          <p:nvPr>
            <p:ph idx="1"/>
          </p:nvPr>
        </p:nvSpPr>
        <p:spPr>
          <a:xfrm>
            <a:off x="500472" y="0"/>
            <a:ext cx="8143056" cy="3767670"/>
          </a:xfrm>
        </p:spPr>
        <p:txBody>
          <a:bodyPr>
            <a:normAutofit/>
          </a:bodyPr>
          <a:lstStyle/>
          <a:p>
            <a:pPr marL="0" indent="0" algn="just">
              <a:buNone/>
            </a:pPr>
            <a:r>
              <a:rPr lang="tr-TR" sz="2000" dirty="0"/>
              <a:t>	Bu şiddeti uygulayanlar kimi zaman üzerimizde denetim kurmaya çalışan babamız, patronumuz, ustamız, erkek arkadaşımız gibi yakınımızdaki kişiler olabilir.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908720"/>
            <a:ext cx="6589199" cy="716658"/>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KADIN TİCARETİ</a:t>
            </a:r>
            <a:endParaRPr lang="tr-TR" b="1" dirty="0"/>
          </a:p>
        </p:txBody>
      </p:sp>
      <p:sp>
        <p:nvSpPr>
          <p:cNvPr id="3" name="2 İçerik Yer Tutucusu"/>
          <p:cNvSpPr>
            <a:spLocks noGrp="1"/>
          </p:cNvSpPr>
          <p:nvPr>
            <p:ph idx="1"/>
          </p:nvPr>
        </p:nvSpPr>
        <p:spPr>
          <a:xfrm>
            <a:off x="467544" y="1340768"/>
            <a:ext cx="8287072" cy="3744416"/>
          </a:xfrm>
        </p:spPr>
        <p:txBody>
          <a:bodyPr>
            <a:normAutofit/>
          </a:bodyPr>
          <a:lstStyle/>
          <a:p>
            <a:pPr marL="0" indent="0" algn="just">
              <a:buNone/>
            </a:pPr>
            <a:r>
              <a:rPr lang="tr-TR" sz="2000" dirty="0"/>
              <a:t>	Yasal evlilik yaşı olan on sekizden küçük çocukların evlilik adı altında bir arada yaşamaya zorlanması uluslararası sözleşmelere göre kadın ticaretidir. Bu tür birlikteliklere aracı olanlar ve bu tür birlikteliklere çocukları zorlayanlar.</a:t>
            </a:r>
          </a:p>
          <a:p>
            <a:pPr marL="0" indent="0" algn="just">
              <a:buNone/>
            </a:pPr>
            <a:r>
              <a:rPr lang="tr-TR" sz="2000" dirty="0"/>
              <a:t> Ceza Yasasının 80. maddesine göre insan ticareti suçunu işlemiş olurlar. Yasal evlilik yaşı olan on sekizden büyük kadınların zorla ve para karşılığı evlendirilmesi de uluslararası sözleşmelere göre kadın ticaretidir.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980728"/>
            <a:ext cx="6554867" cy="1524000"/>
          </a:xfrm>
        </p:spPr>
        <p:txBody>
          <a:bodyPr>
            <a:normAutofit/>
          </a:bodyPr>
          <a:lstStyle/>
          <a:p>
            <a:r>
              <a:rPr kumimoji="0" lang="tr-TR" sz="3600" b="1" i="0" u="none" strike="noStrike" kern="1200" cap="none" spc="0" normalizeH="0" baseline="0" noProof="0" dirty="0">
                <a:ln>
                  <a:noFill/>
                </a:ln>
                <a:effectLst/>
                <a:uLnTx/>
                <a:uFillTx/>
                <a:latin typeface="Century Gothic" panose="020B0502020202020204"/>
                <a:ea typeface="+mj-ea"/>
                <a:cs typeface="+mj-cs"/>
              </a:rPr>
              <a:t>KADINA YÖNELİK ŞİDDET</a:t>
            </a:r>
            <a:endParaRPr lang="tr-TR" sz="3000" b="1" spc="-113" dirty="0">
              <a:latin typeface="Calibri" panose="020F0502020204030204" pitchFamily="34" charset="0"/>
              <a:cs typeface="Arial" pitchFamily="34" charset="0"/>
            </a:endParaRPr>
          </a:p>
        </p:txBody>
      </p:sp>
      <p:pic>
        <p:nvPicPr>
          <p:cNvPr id="5" name="4 İçerik Yer Tutucusu" descr="j0282749"/>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3131840" y="2727108"/>
            <a:ext cx="2268252" cy="1944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4391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24340" y="1196752"/>
            <a:ext cx="7467600" cy="582594"/>
          </a:xfrm>
        </p:spPr>
        <p:txBody>
          <a:bodyPr>
            <a:normAutofit/>
          </a:bodyPr>
          <a:lstStyle/>
          <a:p>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KADIN TİCARETİ</a:t>
            </a:r>
            <a:endParaRPr lang="tr-TR" sz="2200" b="1" dirty="0"/>
          </a:p>
        </p:txBody>
      </p:sp>
      <p:sp>
        <p:nvSpPr>
          <p:cNvPr id="3" name="2 İçerik Yer Tutucusu"/>
          <p:cNvSpPr>
            <a:spLocks noGrp="1"/>
          </p:cNvSpPr>
          <p:nvPr>
            <p:ph idx="1"/>
          </p:nvPr>
        </p:nvSpPr>
        <p:spPr>
          <a:xfrm>
            <a:off x="498376" y="-16835"/>
            <a:ext cx="8147248" cy="5054617"/>
          </a:xfrm>
        </p:spPr>
        <p:txBody>
          <a:bodyPr>
            <a:normAutofit/>
          </a:bodyPr>
          <a:lstStyle/>
          <a:p>
            <a:pPr marL="0" indent="0" algn="just">
              <a:buNone/>
            </a:pPr>
            <a:endParaRPr lang="tr-TR" sz="2000" dirty="0"/>
          </a:p>
          <a:p>
            <a:pPr marL="0" indent="0" algn="just">
              <a:buNone/>
            </a:pPr>
            <a:endParaRPr lang="tr-TR" sz="2000" dirty="0"/>
          </a:p>
          <a:p>
            <a:pPr marL="0" indent="0" algn="just">
              <a:buNone/>
            </a:pPr>
            <a:r>
              <a:rPr lang="tr-TR" sz="2000" dirty="0"/>
              <a:t>	Yasal evlilik yaşı olan on sekizden küçük çocukların evlilik adı altında bir arada yaşamaya zorlanması uluslararası sözleşmelere göre kadın ticaretidir. Bu tür birlikteliklere aracı olanlar ve bu tür birlikteliklere çocukları zorlayanlar Ceza Yasasının 80. maddesine göre insan ticareti suçunu işlemiş olurlar. Yasal evlilik yaşı olan on sekizden büyük kadınların zorla ve para karşılığı evlendirilmesi de uluslararası sözleşmelere göre kadın ticaretidir.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43808" y="620688"/>
            <a:ext cx="6589199" cy="788666"/>
          </a:xfrm>
        </p:spPr>
        <p:txBody>
          <a:bodyPr/>
          <a:lstStyle/>
          <a:p>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KADIN TİCARETİ</a:t>
            </a:r>
            <a:endParaRPr lang="tr-TR" b="1" dirty="0"/>
          </a:p>
        </p:txBody>
      </p:sp>
      <p:sp>
        <p:nvSpPr>
          <p:cNvPr id="3" name="2 İçerik Yer Tutucusu"/>
          <p:cNvSpPr>
            <a:spLocks noGrp="1"/>
          </p:cNvSpPr>
          <p:nvPr>
            <p:ph idx="1"/>
          </p:nvPr>
        </p:nvSpPr>
        <p:spPr>
          <a:xfrm>
            <a:off x="634548" y="764704"/>
            <a:ext cx="7969899" cy="3777622"/>
          </a:xfrm>
        </p:spPr>
        <p:txBody>
          <a:bodyPr>
            <a:normAutofit/>
          </a:bodyPr>
          <a:lstStyle/>
          <a:p>
            <a:pPr marL="0" indent="0" algn="just">
              <a:buNone/>
            </a:pPr>
            <a:r>
              <a:rPr lang="tr-TR" sz="2000" dirty="0"/>
              <a:t>	Sevgilimiz/partnerimiz olan kişinin bize karşı fiziksel, cinsel, psikolojik ve dijital şiddet içeren davranışlarda bulunması flört şiddeti olarak tanımlanır. Sevgilimiz/partnerimiz olan kişi bu yollar aracılığıyla üzerimizde egemenlik kurmayı ve bizi kendisine ve ilişkiye bağımlı kılmayı, kontrol etmeyi amaçlar. Flört ilişkilerinin başladığı 13-23 yaş aralığında yaşanan ilişkilerde rastlanan şiddet türüdür.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51530" y="404664"/>
            <a:ext cx="6554867" cy="1080120"/>
          </a:xfrm>
        </p:spPr>
        <p:txBody>
          <a:bodyPr>
            <a:normAutofit/>
          </a:bodyPr>
          <a:lstStyle/>
          <a:p>
            <a:pPr algn="ctr"/>
            <a:r>
              <a:rPr lang="tr-TR" sz="3200" b="1" dirty="0">
                <a:solidFill>
                  <a:schemeClr val="bg1"/>
                </a:solidFill>
              </a:rPr>
              <a:t>Aşağıdaki örnekler bize yardımcı olabilir:</a:t>
            </a:r>
          </a:p>
        </p:txBody>
      </p:sp>
      <p:sp>
        <p:nvSpPr>
          <p:cNvPr id="3" name="2 İçerik Yer Tutucusu"/>
          <p:cNvSpPr>
            <a:spLocks noGrp="1"/>
          </p:cNvSpPr>
          <p:nvPr>
            <p:ph idx="1"/>
          </p:nvPr>
        </p:nvSpPr>
        <p:spPr>
          <a:xfrm>
            <a:off x="323526" y="1196752"/>
            <a:ext cx="8352929" cy="2519536"/>
          </a:xfrm>
        </p:spPr>
        <p:txBody>
          <a:bodyPr>
            <a:normAutofit/>
          </a:bodyPr>
          <a:lstStyle/>
          <a:p>
            <a:pPr marL="0" indent="0" algn="just">
              <a:buNone/>
            </a:pPr>
            <a:r>
              <a:rPr lang="tr-TR" sz="2000" dirty="0"/>
              <a:t>	Sevgilisinde korku uyandıracak, onun kendine olan güvenini ve saygısını zedeleyecek konuşmalar. Başkalarının önünde küçük düşürme, isim takıp alay etme, aşağılama, iftira, hakaret, küfür etme, ne yapması, ne giymesi gerektiğini söyleme</a:t>
            </a:r>
            <a:r>
              <a:rPr lang="tr-TR" sz="2400" dirty="0"/>
              <a:t>. </a:t>
            </a:r>
            <a:endParaRPr lang="tr-TR" sz="2400" b="1"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836712"/>
            <a:ext cx="7783016" cy="792088"/>
          </a:xfrm>
        </p:spPr>
        <p:txBody>
          <a:bodyPr>
            <a:normAutofit fontScale="90000"/>
          </a:bodyPr>
          <a:lstStyle/>
          <a:p>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Aşağıdaki örnekler bize yardımcı olabilir:</a:t>
            </a:r>
            <a:endParaRPr lang="tr-TR" b="1" dirty="0"/>
          </a:p>
        </p:txBody>
      </p:sp>
      <p:sp>
        <p:nvSpPr>
          <p:cNvPr id="3" name="2 İçerik Yer Tutucusu"/>
          <p:cNvSpPr>
            <a:spLocks noGrp="1"/>
          </p:cNvSpPr>
          <p:nvPr>
            <p:ph idx="1"/>
          </p:nvPr>
        </p:nvSpPr>
        <p:spPr>
          <a:xfrm>
            <a:off x="533400" y="838335"/>
            <a:ext cx="7783016" cy="4032448"/>
          </a:xfrm>
        </p:spPr>
        <p:txBody>
          <a:bodyPr>
            <a:normAutofit/>
          </a:bodyPr>
          <a:lstStyle/>
          <a:p>
            <a:pPr algn="just"/>
            <a:r>
              <a:rPr lang="tr-TR" sz="2000" dirty="0"/>
              <a:t>Koruma” veya “namus” bahanesi ile müdahale etme Kıskançlık davranışı; </a:t>
            </a:r>
          </a:p>
          <a:p>
            <a:pPr algn="just"/>
            <a:r>
              <a:rPr lang="tr-TR" sz="2000" dirty="0"/>
              <a:t>Cinsel ilişki ya da yakınlık kurmak için zorlama; zorla öpme; istenmediği halde cinsel ilişki kurmak için ısrar etme; alkol ve benzeri madde etkisi ile veya başka bir nedenle bilincimiz yerinde olmadığı zamanlarda cinsel birliktelik kurma.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692696"/>
            <a:ext cx="6554867" cy="591344"/>
          </a:xfrm>
        </p:spPr>
        <p:txBody>
          <a:bodyPr>
            <a:normAutofit/>
          </a:bodyPr>
          <a:lstStyle/>
          <a:p>
            <a:pPr algn="ctr"/>
            <a:r>
              <a:rPr lang="tr-TR" sz="3200" b="1" dirty="0">
                <a:solidFill>
                  <a:schemeClr val="bg1"/>
                </a:solidFill>
              </a:rPr>
              <a:t>DİJİTAL ŞİDDET</a:t>
            </a:r>
          </a:p>
        </p:txBody>
      </p:sp>
      <p:sp>
        <p:nvSpPr>
          <p:cNvPr id="3" name="2 İçerik Yer Tutucusu"/>
          <p:cNvSpPr>
            <a:spLocks noGrp="1"/>
          </p:cNvSpPr>
          <p:nvPr>
            <p:ph idx="1"/>
          </p:nvPr>
        </p:nvSpPr>
        <p:spPr>
          <a:xfrm>
            <a:off x="536476" y="-603448"/>
            <a:ext cx="8071048" cy="5631904"/>
          </a:xfrm>
        </p:spPr>
        <p:txBody>
          <a:bodyPr>
            <a:normAutofit/>
          </a:bodyPr>
          <a:lstStyle/>
          <a:p>
            <a:pPr marL="0" indent="0" algn="just">
              <a:buNone/>
            </a:pPr>
            <a:r>
              <a:rPr lang="tr-TR" dirty="0"/>
              <a:t>	İ</a:t>
            </a:r>
            <a:r>
              <a:rPr lang="tr-TR" sz="2000" dirty="0"/>
              <a:t>nternet, cep telefonları vb. dijital medya araçlarıyla sürekli takip edilmemiz ve psikolojik, cinsel veya ekonomik zarar vermeyi amaçlayan saldırılar dijital şiddet olarak ayrıca adlandırılır.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34364" y="548680"/>
            <a:ext cx="6875271" cy="1280890"/>
          </a:xfrm>
        </p:spPr>
        <p:txBody>
          <a:bodyPr>
            <a:normAutofit/>
          </a:bodyPr>
          <a:lstStyle/>
          <a:p>
            <a:pPr algn="ctr"/>
            <a:r>
              <a:rPr lang="tr-TR" sz="2400" b="1" dirty="0">
                <a:solidFill>
                  <a:schemeClr val="bg1"/>
                </a:solidFill>
              </a:rPr>
              <a:t>DİJİTAL ŞİDDETİN EN SIK KARŞILAŞILAN ÖRNEKLERİ ŞUNLARDIR</a:t>
            </a:r>
          </a:p>
        </p:txBody>
      </p:sp>
      <p:sp>
        <p:nvSpPr>
          <p:cNvPr id="3" name="2 İçerik Yer Tutucusu"/>
          <p:cNvSpPr>
            <a:spLocks noGrp="1"/>
          </p:cNvSpPr>
          <p:nvPr>
            <p:ph idx="1"/>
          </p:nvPr>
        </p:nvSpPr>
        <p:spPr>
          <a:xfrm>
            <a:off x="611560" y="1250809"/>
            <a:ext cx="8066857" cy="3777622"/>
          </a:xfrm>
        </p:spPr>
        <p:txBody>
          <a:bodyPr>
            <a:normAutofit/>
          </a:bodyPr>
          <a:lstStyle/>
          <a:p>
            <a:pPr algn="just"/>
            <a:r>
              <a:rPr lang="tr-TR" sz="2000" dirty="0"/>
              <a:t>İnternet veya cep telefonundan sürekli mesaj göndermek, aramak; cevap vermemizi yer bildirimi yapmamızı, internet / telefon operatörleri üzerinden fotoğraf göndermemizi istemek, bu şekilde takip etmek, kontrol etmek veya görüntülerimizi zorla çekmek, İznimiz olmadan internet üzerinden yaymak veya yaymakla tehdit etmek.</a:t>
            </a:r>
          </a:p>
          <a:p>
            <a:pPr algn="just"/>
            <a:r>
              <a:rPr lang="tr-TR" sz="2000" dirty="0"/>
              <a:t> E-posta ve sosyal medya hesaplarımızı kontrol etmek.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764704"/>
            <a:ext cx="6554867" cy="1080120"/>
          </a:xfrm>
        </p:spPr>
        <p:txBody>
          <a:bodyPr/>
          <a:lstStyle/>
          <a:p>
            <a:pPr algn="ctr"/>
            <a:r>
              <a:rPr kumimoji="0" lang="tr-TR" sz="24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DİJİTAL ŞİDDETİN EN SIK KARŞILAŞILAN ÖRNEKLERİ ŞUNLARDIR</a:t>
            </a:r>
            <a:endParaRPr lang="tr-TR" b="1" dirty="0"/>
          </a:p>
        </p:txBody>
      </p:sp>
      <p:sp>
        <p:nvSpPr>
          <p:cNvPr id="3" name="2 İçerik Yer Tutucusu"/>
          <p:cNvSpPr>
            <a:spLocks noGrp="1"/>
          </p:cNvSpPr>
          <p:nvPr>
            <p:ph idx="1"/>
          </p:nvPr>
        </p:nvSpPr>
        <p:spPr>
          <a:xfrm>
            <a:off x="533400" y="533400"/>
            <a:ext cx="7927032" cy="3767670"/>
          </a:xfrm>
        </p:spPr>
        <p:txBody>
          <a:bodyPr>
            <a:normAutofit/>
          </a:bodyPr>
          <a:lstStyle/>
          <a:p>
            <a:pPr marL="0" indent="0" algn="just">
              <a:buNone/>
            </a:pPr>
            <a:endParaRPr lang="tr-TR" sz="2000" dirty="0"/>
          </a:p>
          <a:p>
            <a:pPr marL="0" indent="0" algn="just">
              <a:buNone/>
            </a:pPr>
            <a:endParaRPr lang="tr-TR" dirty="0"/>
          </a:p>
          <a:p>
            <a:pPr marL="0" indent="0" algn="just">
              <a:buNone/>
            </a:pPr>
            <a:endParaRPr lang="tr-TR" sz="2000" dirty="0"/>
          </a:p>
          <a:p>
            <a:pPr marL="0" indent="0" algn="just">
              <a:buNone/>
            </a:pPr>
            <a:r>
              <a:rPr lang="tr-TR" sz="2000" dirty="0"/>
              <a:t>	Sosyal medya paylaşım sitelerinde bizi küçük düşüren hakaret ve nefret içeren yorumlarda bulunmak. Web sitemizi, internet ele geçirmek; adımıza internette sahte hesap açmak. Cinsel içerikli mesajlar paylaşmak Özel yaşamımızı, görüşlerimizi başkalarıyla paylaşmak.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548680"/>
            <a:ext cx="6554867" cy="936104"/>
          </a:xfrm>
        </p:spPr>
        <p:txBody>
          <a:bodyPr>
            <a:normAutofit/>
          </a:bodyPr>
          <a:lstStyle/>
          <a:p>
            <a:pPr algn="ctr"/>
            <a:r>
              <a:rPr lang="tr-TR" sz="3200" b="1" dirty="0">
                <a:solidFill>
                  <a:schemeClr val="bg1"/>
                </a:solidFill>
              </a:rPr>
              <a:t>MOBBİNG (Yıldırma)</a:t>
            </a:r>
          </a:p>
        </p:txBody>
      </p:sp>
      <p:sp>
        <p:nvSpPr>
          <p:cNvPr id="3" name="2 İçerik Yer Tutucusu"/>
          <p:cNvSpPr>
            <a:spLocks noGrp="1"/>
          </p:cNvSpPr>
          <p:nvPr>
            <p:ph idx="1"/>
          </p:nvPr>
        </p:nvSpPr>
        <p:spPr>
          <a:xfrm>
            <a:off x="392460" y="-99392"/>
            <a:ext cx="8359080" cy="4968552"/>
          </a:xfrm>
        </p:spPr>
        <p:txBody>
          <a:bodyPr>
            <a:normAutofit/>
          </a:bodyPr>
          <a:lstStyle/>
          <a:p>
            <a:pPr marL="0" indent="0" algn="just">
              <a:buNone/>
            </a:pPr>
            <a:r>
              <a:rPr lang="tr-TR" sz="2000" dirty="0"/>
              <a:t>	İş yerinde bir veya birden fazla kişi tarafından diğer kişi ya da kişilere üstleri, eşit düzeyde çalışanlar ya da astları tarafından sistematik biçimde uygulanan her tür kötü muamele, tehdit, şiddet, aşağılama vb. davranışlara </a:t>
            </a:r>
            <a:r>
              <a:rPr lang="tr-TR" sz="2000" dirty="0" err="1"/>
              <a:t>mobbing</a:t>
            </a:r>
            <a:r>
              <a:rPr lang="tr-TR" sz="2000" dirty="0"/>
              <a:t> ya da diğer bir deyişle yıldırma denir.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188640"/>
            <a:ext cx="6554867" cy="936104"/>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MOBBİNG (Yıldırma)</a:t>
            </a:r>
            <a:endParaRPr lang="tr-TR" b="1" dirty="0"/>
          </a:p>
        </p:txBody>
      </p:sp>
      <p:sp>
        <p:nvSpPr>
          <p:cNvPr id="3" name="2 İçerik Yer Tutucusu"/>
          <p:cNvSpPr>
            <a:spLocks noGrp="1"/>
          </p:cNvSpPr>
          <p:nvPr>
            <p:ph idx="1"/>
          </p:nvPr>
        </p:nvSpPr>
        <p:spPr>
          <a:xfrm>
            <a:off x="533400" y="533400"/>
            <a:ext cx="8071048" cy="3767670"/>
          </a:xfrm>
        </p:spPr>
        <p:txBody>
          <a:bodyPr>
            <a:normAutofit/>
          </a:bodyPr>
          <a:lstStyle/>
          <a:p>
            <a:pPr marL="0" indent="0" algn="just">
              <a:buNone/>
            </a:pPr>
            <a:r>
              <a:rPr lang="tr-TR" sz="2000" dirty="0"/>
              <a:t>	Örneğin, işverenimizin diğer çalışanlardan farklı olarak bizi sürekli eleştirmesi, düzenli olarak zor işleri bize vermesi, sürekli olarak mesaiye kalmamızı istemesi ve kalamadığımızda ya da işler yetişmediğinde diğer çalışanların önünde aşağılaması gibi davranışlar </a:t>
            </a:r>
            <a:r>
              <a:rPr lang="tr-TR" sz="2000" dirty="0" err="1"/>
              <a:t>mobbing</a:t>
            </a:r>
            <a:r>
              <a:rPr lang="tr-TR" sz="2000" dirty="0"/>
              <a:t> oluşturur.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860674"/>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MOBBİNG (Yıldırma)</a:t>
            </a:r>
            <a:endParaRPr lang="tr-TR" b="1" dirty="0"/>
          </a:p>
        </p:txBody>
      </p:sp>
      <p:sp>
        <p:nvSpPr>
          <p:cNvPr id="3" name="2 İçerik Yer Tutucusu"/>
          <p:cNvSpPr>
            <a:spLocks noGrp="1"/>
          </p:cNvSpPr>
          <p:nvPr>
            <p:ph idx="1"/>
          </p:nvPr>
        </p:nvSpPr>
        <p:spPr>
          <a:xfrm>
            <a:off x="467544" y="836712"/>
            <a:ext cx="8431088" cy="3528392"/>
          </a:xfrm>
        </p:spPr>
        <p:txBody>
          <a:bodyPr>
            <a:normAutofit/>
          </a:bodyPr>
          <a:lstStyle/>
          <a:p>
            <a:pPr marL="0" indent="0" algn="just">
              <a:buNone/>
            </a:pPr>
            <a:r>
              <a:rPr lang="tr-TR" sz="2000" dirty="0"/>
              <a:t>	</a:t>
            </a:r>
            <a:r>
              <a:rPr lang="tr-TR" sz="2000" dirty="0" err="1"/>
              <a:t>Mobbing</a:t>
            </a:r>
            <a:r>
              <a:rPr lang="tr-TR" sz="2000" dirty="0"/>
              <a:t> çoğu zaman </a:t>
            </a:r>
            <a:r>
              <a:rPr lang="tr-TR" sz="2000" dirty="0" err="1"/>
              <a:t>mobbing</a:t>
            </a:r>
            <a:r>
              <a:rPr lang="tr-TR" sz="2000" dirty="0"/>
              <a:t> uygulayan kişinin cinsel ya da başka bir isteğini reddetmemiz üzerine başlar. Bu kişi intikam duygularıyla bizi yıldırmak için </a:t>
            </a:r>
            <a:r>
              <a:rPr lang="tr-TR" sz="2000" dirty="0" err="1"/>
              <a:t>mobbing</a:t>
            </a:r>
            <a:r>
              <a:rPr lang="tr-TR" sz="2000" dirty="0"/>
              <a:t> uygulamaya başlayabilir. Ancak bazen de hiçbir neden olmadan sadece kadın olduğumuz için bu tür davranışlara maruz kalabiliriz.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620688"/>
            <a:ext cx="7744944" cy="1219200"/>
          </a:xfrm>
        </p:spPr>
        <p:txBody>
          <a:bodyPr>
            <a:normAutofit/>
          </a:bodyPr>
          <a:lstStyle/>
          <a:p>
            <a:pPr algn="ctr"/>
            <a:r>
              <a:rPr lang="tr-TR" sz="3200" b="1" dirty="0">
                <a:solidFill>
                  <a:schemeClr val="bg1"/>
                </a:solidFill>
              </a:rPr>
              <a:t>Kadına Yönelik Şiddet Nedir?</a:t>
            </a:r>
            <a:endParaRPr lang="tr-TR" sz="3000" b="1" spc="-113" dirty="0">
              <a:solidFill>
                <a:schemeClr val="bg1"/>
              </a:solidFill>
              <a:latin typeface="Calibri" panose="020F0502020204030204" pitchFamily="34" charset="0"/>
              <a:cs typeface="Arial" pitchFamily="34" charset="0"/>
            </a:endParaRPr>
          </a:p>
        </p:txBody>
      </p:sp>
      <p:sp>
        <p:nvSpPr>
          <p:cNvPr id="3" name="2 İçerik Yer Tutucusu"/>
          <p:cNvSpPr>
            <a:spLocks noGrp="1"/>
          </p:cNvSpPr>
          <p:nvPr>
            <p:ph idx="1"/>
          </p:nvPr>
        </p:nvSpPr>
        <p:spPr>
          <a:xfrm>
            <a:off x="571472" y="908720"/>
            <a:ext cx="8001056" cy="4319952"/>
          </a:xfrm>
        </p:spPr>
        <p:txBody>
          <a:bodyPr>
            <a:normAutofit/>
          </a:bodyPr>
          <a:lstStyle/>
          <a:p>
            <a:pPr marL="0" indent="0" algn="just">
              <a:buNone/>
            </a:pPr>
            <a:r>
              <a:rPr lang="tr-TR" sz="2000" dirty="0"/>
              <a:t>	Bir insan hakları ihlali ve kadınlara yönelik ayrımcılığın bir biçimi olarak anlaşılmaktadır ve ister kamusal ister özel alanda meydana gelsin, Kadınlara fiziksel, cinsel, psikolojik ve ekonomik zarar veren veya verebilecek olan toplumsal cinsiyete dayalı her türlü eylem veya bu eylemlerle tehdit etme, zorlama veya keyfi olarak özgürlükten yoksun bırakma anlamına gelir.’’ şeklinde tanımlanmaktadır</a:t>
            </a:r>
            <a:r>
              <a:rPr lang="tr-TR" dirty="0"/>
              <a:t>.</a:t>
            </a:r>
            <a:endParaRPr lang="tr-TR" sz="3000" b="1"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620688"/>
            <a:ext cx="6554867" cy="663352"/>
          </a:xfrm>
        </p:spPr>
        <p:txBody>
          <a:bodyPr>
            <a:normAutofit/>
          </a:bodyPr>
          <a:lstStyle/>
          <a:p>
            <a:pPr algn="ctr"/>
            <a:r>
              <a:rPr lang="tr-TR" sz="3200" b="1" dirty="0">
                <a:solidFill>
                  <a:schemeClr val="bg1"/>
                </a:solidFill>
              </a:rPr>
              <a:t>ISRARLI TAKİP</a:t>
            </a:r>
          </a:p>
        </p:txBody>
      </p:sp>
      <p:sp>
        <p:nvSpPr>
          <p:cNvPr id="3" name="2 İçerik Yer Tutucusu"/>
          <p:cNvSpPr>
            <a:spLocks noGrp="1"/>
          </p:cNvSpPr>
          <p:nvPr>
            <p:ph idx="1"/>
          </p:nvPr>
        </p:nvSpPr>
        <p:spPr>
          <a:xfrm>
            <a:off x="611560" y="188640"/>
            <a:ext cx="8287072" cy="3888432"/>
          </a:xfrm>
        </p:spPr>
        <p:txBody>
          <a:bodyPr>
            <a:normAutofit/>
          </a:bodyPr>
          <a:lstStyle/>
          <a:p>
            <a:pPr marL="0" indent="0" algn="just">
              <a:buNone/>
            </a:pPr>
            <a:r>
              <a:rPr lang="tr-TR" sz="2000" dirty="0"/>
              <a:t>	Kişinin kendi güvendiğinden korku duymasına neden olacak şekilde sürekli telefon ile aramak, kısa mesaj veya e-posta göndermek, sosyal medya yolu ile takip etmek, istemediği halde hediye göndermek.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404664"/>
            <a:ext cx="6554867" cy="1152128"/>
          </a:xfrm>
        </p:spPr>
        <p:txBody>
          <a:bodyPr>
            <a:normAutofit/>
          </a:bodyPr>
          <a:lstStyle/>
          <a:p>
            <a:pPr algn="ctr"/>
            <a:r>
              <a:rPr lang="tr-TR" sz="3200" b="1" dirty="0">
                <a:solidFill>
                  <a:schemeClr val="bg1"/>
                </a:solidFill>
              </a:rPr>
              <a:t>Kadına Yönelik Şiddet Döngüsü </a:t>
            </a:r>
          </a:p>
        </p:txBody>
      </p:sp>
      <p:sp>
        <p:nvSpPr>
          <p:cNvPr id="3" name="2 İçerik Yer Tutucusu"/>
          <p:cNvSpPr>
            <a:spLocks noGrp="1"/>
          </p:cNvSpPr>
          <p:nvPr>
            <p:ph idx="1"/>
          </p:nvPr>
        </p:nvSpPr>
        <p:spPr>
          <a:xfrm>
            <a:off x="533400" y="533400"/>
            <a:ext cx="8071048" cy="3767670"/>
          </a:xfrm>
        </p:spPr>
        <p:txBody>
          <a:bodyPr>
            <a:normAutofit/>
          </a:bodyPr>
          <a:lstStyle/>
          <a:p>
            <a:pPr marL="0" indent="0" algn="just">
              <a:buNone/>
            </a:pPr>
            <a:r>
              <a:rPr lang="tr-TR" sz="2000" dirty="0"/>
              <a:t>	Maruz kaldığımız şiddet genellikle üç aşamalı kısır bir döngüyü içerir ve eğer bir noktasında kıramazsak çoğalarak devam eder.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620688"/>
            <a:ext cx="6554867" cy="648072"/>
          </a:xfrm>
        </p:spPr>
        <p:txBody>
          <a:bodyPr>
            <a:normAutofit fontScale="90000"/>
          </a:bodyPr>
          <a:lstStyle/>
          <a:p>
            <a:pPr algn="ctr"/>
            <a:r>
              <a:rPr lang="tr-TR" sz="3200" b="1" dirty="0">
                <a:solidFill>
                  <a:schemeClr val="bg1"/>
                </a:solidFill>
              </a:rPr>
              <a:t>Birinci Aşama (Gerginlik Evresi)</a:t>
            </a:r>
          </a:p>
        </p:txBody>
      </p:sp>
      <p:sp>
        <p:nvSpPr>
          <p:cNvPr id="3" name="2 İçerik Yer Tutucusu"/>
          <p:cNvSpPr>
            <a:spLocks noGrp="1"/>
          </p:cNvSpPr>
          <p:nvPr>
            <p:ph idx="1"/>
          </p:nvPr>
        </p:nvSpPr>
        <p:spPr>
          <a:xfrm>
            <a:off x="539552" y="260648"/>
            <a:ext cx="7999040" cy="4608512"/>
          </a:xfrm>
        </p:spPr>
        <p:txBody>
          <a:bodyPr>
            <a:normAutofit/>
          </a:bodyPr>
          <a:lstStyle/>
          <a:p>
            <a:pPr marL="0" indent="0" algn="just">
              <a:buNone/>
            </a:pPr>
            <a:r>
              <a:rPr lang="tr-TR" sz="2000" dirty="0"/>
              <a:t>	Erkek çeşitli nedenlerle gerginlik yaratır, kıskançlık davranışı sergiler, kavga çıkartır, en basit konular dahi kavgaya dönüşür. Kadını kontrol altında tutmaya çalışır; istediği gibi davranmadığında ise tehdit eder.</a:t>
            </a:r>
          </a:p>
          <a:p>
            <a:pPr algn="just"/>
            <a:r>
              <a:rPr lang="tr-TR" sz="2000" dirty="0"/>
              <a:t> Kadın durumu kontrol edebileceğini düşünür, gerginliği azaltmaya çalışır; ancak gerginlik gittikçe artar.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548680"/>
            <a:ext cx="9051776" cy="939784"/>
          </a:xfrm>
        </p:spPr>
        <p:txBody>
          <a:bodyPr/>
          <a:lstStyle/>
          <a:p>
            <a:pPr algn="ctr"/>
            <a:r>
              <a:rPr lang="tr-TR" b="1" dirty="0">
                <a:solidFill>
                  <a:schemeClr val="bg1"/>
                </a:solidFill>
              </a:rPr>
              <a:t>İkinci Aşama (Şiddet Evresi)</a:t>
            </a:r>
          </a:p>
        </p:txBody>
      </p:sp>
      <p:sp>
        <p:nvSpPr>
          <p:cNvPr id="3" name="2 İçerik Yer Tutucusu"/>
          <p:cNvSpPr>
            <a:spLocks noGrp="1"/>
          </p:cNvSpPr>
          <p:nvPr>
            <p:ph idx="1"/>
          </p:nvPr>
        </p:nvSpPr>
        <p:spPr>
          <a:xfrm>
            <a:off x="323528" y="-99392"/>
            <a:ext cx="8359080" cy="4104456"/>
          </a:xfrm>
        </p:spPr>
        <p:txBody>
          <a:bodyPr>
            <a:normAutofit/>
          </a:bodyPr>
          <a:lstStyle/>
          <a:p>
            <a:pPr marL="0" indent="0" algn="just">
              <a:buNone/>
            </a:pPr>
            <a:r>
              <a:rPr lang="tr-TR" sz="2000" dirty="0"/>
              <a:t>	Fiziksel veya cinsel şiddetin görüldüğü aşamadır. Erkek fiziksel veya cinsel şiddet uygular, hemen arkasından bahaneler uydurur; uyguladığı şiddet nedeniyle başkalarını ve kadını suçlar.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620688"/>
            <a:ext cx="6589199" cy="788666"/>
          </a:xfrm>
        </p:spPr>
        <p:txBody>
          <a:bodyPr/>
          <a:lstStyle/>
          <a:p>
            <a:r>
              <a:rPr kumimoji="0" lang="tr-TR" sz="36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İkinci Aşama (Şiddet Evresi)</a:t>
            </a:r>
            <a:endParaRPr lang="tr-TR" b="1" dirty="0"/>
          </a:p>
        </p:txBody>
      </p:sp>
      <p:sp>
        <p:nvSpPr>
          <p:cNvPr id="3" name="2 İçerik Yer Tutucusu"/>
          <p:cNvSpPr>
            <a:spLocks noGrp="1"/>
          </p:cNvSpPr>
          <p:nvPr>
            <p:ph idx="1"/>
          </p:nvPr>
        </p:nvSpPr>
        <p:spPr>
          <a:xfrm>
            <a:off x="539552" y="-20181"/>
            <a:ext cx="8064896" cy="4320480"/>
          </a:xfrm>
        </p:spPr>
        <p:txBody>
          <a:bodyPr>
            <a:normAutofit/>
          </a:bodyPr>
          <a:lstStyle/>
          <a:p>
            <a:pPr marL="0" indent="0" algn="just">
              <a:buNone/>
            </a:pPr>
            <a:endParaRPr lang="tr-TR" sz="2000" dirty="0"/>
          </a:p>
          <a:p>
            <a:pPr marL="0" indent="0" algn="just">
              <a:buNone/>
            </a:pPr>
            <a:endParaRPr lang="tr-TR" dirty="0"/>
          </a:p>
          <a:p>
            <a:pPr marL="0" indent="0" algn="just">
              <a:buNone/>
            </a:pPr>
            <a:r>
              <a:rPr lang="tr-TR" sz="2000" dirty="0"/>
              <a:t>	Bu süreçte şiddet tokat veya tartaklama şeklinde görülebileceği gibi, yaralama ve cinayete kadar gidebilir. Kadın şiddet karşısında kendini korumaya ve erkeği sakinleştirmeye çalışır; ancak bu mümkün olmaz. Kadın kendisi ve varsa çocukları için şiddeti en az zararla atlatmaya çalışır.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36848" y="476672"/>
            <a:ext cx="7467600" cy="1011222"/>
          </a:xfrm>
        </p:spPr>
        <p:txBody>
          <a:bodyPr>
            <a:normAutofit fontScale="90000"/>
          </a:bodyPr>
          <a:lstStyle/>
          <a:p>
            <a:pPr algn="ctr"/>
            <a:r>
              <a:rPr lang="tr-TR" b="1" dirty="0">
                <a:solidFill>
                  <a:schemeClr val="bg1"/>
                </a:solidFill>
              </a:rPr>
              <a:t>Üçüncü Aşama </a:t>
            </a:r>
            <a:br>
              <a:rPr lang="tr-TR" b="1" dirty="0">
                <a:solidFill>
                  <a:schemeClr val="bg1"/>
                </a:solidFill>
              </a:rPr>
            </a:br>
            <a:r>
              <a:rPr lang="tr-TR" b="1" dirty="0">
                <a:solidFill>
                  <a:schemeClr val="bg1"/>
                </a:solidFill>
              </a:rPr>
              <a:t>(Balayı/Uzlaşma Evresi)</a:t>
            </a:r>
          </a:p>
        </p:txBody>
      </p:sp>
      <p:sp>
        <p:nvSpPr>
          <p:cNvPr id="3" name="2 İçerik Yer Tutucusu"/>
          <p:cNvSpPr>
            <a:spLocks noGrp="1"/>
          </p:cNvSpPr>
          <p:nvPr>
            <p:ph idx="1"/>
          </p:nvPr>
        </p:nvSpPr>
        <p:spPr>
          <a:xfrm>
            <a:off x="539552" y="1196752"/>
            <a:ext cx="8359080" cy="3960440"/>
          </a:xfrm>
        </p:spPr>
        <p:txBody>
          <a:bodyPr>
            <a:normAutofit/>
          </a:bodyPr>
          <a:lstStyle/>
          <a:p>
            <a:pPr marL="0" indent="0" algn="just">
              <a:buNone/>
            </a:pPr>
            <a:r>
              <a:rPr lang="tr-TR" sz="2400" dirty="0"/>
              <a:t>	Erkek özür diler, yaptıklarını telafi etmeye çalışır, hediyeler alır. Gerilim azalır, erkek bir daha asla yapmayacağına dair sözler verir. Ancak bu aşama uzun sürmez; erkek bir süre sonra tekrar gerilim yaratır ve döngünün başına, dönülür. Şiddetin uzun yıllar devam ettiği ilişkilerde ise üçüncü aşamanın artık yaşanmadığı görülebilir</a:t>
            </a:r>
            <a:r>
              <a:rPr lang="tr-TR" sz="2000"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498480"/>
            <a:ext cx="6554867" cy="1008112"/>
          </a:xfrm>
        </p:spPr>
        <p:txBody>
          <a:bodyPr>
            <a:normAutofit fontScale="90000"/>
          </a:bodyPr>
          <a:lstStyle/>
          <a:p>
            <a:pPr algn="ctr"/>
            <a:r>
              <a:rPr lang="tr-TR" sz="3200" b="1" dirty="0">
                <a:solidFill>
                  <a:schemeClr val="bg1"/>
                </a:solidFill>
              </a:rPr>
              <a:t>Şiddetin Kadınlar Üzerindeki Etkileri </a:t>
            </a:r>
          </a:p>
        </p:txBody>
      </p:sp>
      <p:sp>
        <p:nvSpPr>
          <p:cNvPr id="3" name="2 İçerik Yer Tutucusu"/>
          <p:cNvSpPr>
            <a:spLocks noGrp="1"/>
          </p:cNvSpPr>
          <p:nvPr>
            <p:ph idx="1"/>
          </p:nvPr>
        </p:nvSpPr>
        <p:spPr>
          <a:xfrm>
            <a:off x="464468" y="-6875"/>
            <a:ext cx="8215064" cy="4032448"/>
          </a:xfrm>
        </p:spPr>
        <p:txBody>
          <a:bodyPr>
            <a:normAutofit/>
          </a:bodyPr>
          <a:lstStyle/>
          <a:p>
            <a:pPr marL="0" indent="0" algn="just">
              <a:buNone/>
            </a:pPr>
            <a:endParaRPr lang="tr-TR" sz="2000" dirty="0"/>
          </a:p>
          <a:p>
            <a:pPr marL="0" indent="0" algn="just">
              <a:buNone/>
            </a:pPr>
            <a:endParaRPr lang="tr-TR" dirty="0"/>
          </a:p>
          <a:p>
            <a:pPr marL="0" indent="0" algn="just">
              <a:buNone/>
            </a:pPr>
            <a:endParaRPr lang="tr-TR" sz="2000" dirty="0"/>
          </a:p>
          <a:p>
            <a:pPr marL="0" indent="0" algn="just">
              <a:buNone/>
            </a:pPr>
            <a:r>
              <a:rPr lang="tr-TR" sz="2000" dirty="0"/>
              <a:t>	Kadınlar üzerinde birçok farklı etkisi olmakla birlikte, kadına yönelik erkek şiddeti yaralanma ve ölümlere yol açan nedenlerin başında gelir. Kadına yönelik şiddetin etkilerini her kadın farklı şekilde ve yoğunlukta yaşayabilir. Bazı ortak ve en çok rastlanan etkileri şöyle sıralayabilir: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404664"/>
            <a:ext cx="6554867" cy="864096"/>
          </a:xfrm>
        </p:spPr>
        <p:txBody>
          <a:bodyPr/>
          <a:lstStyle/>
          <a:p>
            <a:pPr algn="ctr"/>
            <a:r>
              <a:rPr lang="tr-TR" b="1" dirty="0">
                <a:solidFill>
                  <a:schemeClr val="bg1"/>
                </a:solidFill>
              </a:rPr>
              <a:t>Psikolojik Etkiler: </a:t>
            </a:r>
          </a:p>
        </p:txBody>
      </p:sp>
      <p:sp>
        <p:nvSpPr>
          <p:cNvPr id="3" name="2 İçerik Yer Tutucusu"/>
          <p:cNvSpPr>
            <a:spLocks noGrp="1"/>
          </p:cNvSpPr>
          <p:nvPr>
            <p:ph idx="1"/>
          </p:nvPr>
        </p:nvSpPr>
        <p:spPr>
          <a:xfrm>
            <a:off x="533400" y="533400"/>
            <a:ext cx="8143056" cy="3767670"/>
          </a:xfrm>
        </p:spPr>
        <p:txBody>
          <a:bodyPr>
            <a:normAutofit/>
          </a:bodyPr>
          <a:lstStyle/>
          <a:p>
            <a:pPr marL="0" indent="0" algn="just">
              <a:buNone/>
            </a:pPr>
            <a:r>
              <a:rPr lang="tr-TR" sz="2000" dirty="0"/>
              <a:t>	Utanma, suçluluk, korku, öfke, endişe, yalnızlık hissi, başarısızlık hissi, yetersizlik hissi, insanlara güvenmekte zorluk çekme, değersizlik hissi, düşük özgüven, istismarı önemsememe veya inkar etme, kendinden memnun olmama, kaygı, travma sonrası stres bozukluğu, depresyon, konsantrasyon güçlüğü, intihar fikri ve girişimi, kendine zarar verme, öfke patlamaları.</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512676"/>
            <a:ext cx="6554867" cy="936104"/>
          </a:xfrm>
        </p:spPr>
        <p:txBody>
          <a:bodyPr>
            <a:normAutofit/>
          </a:bodyPr>
          <a:lstStyle/>
          <a:p>
            <a:pPr algn="ctr"/>
            <a:r>
              <a:rPr lang="tr-TR" sz="3200" b="1" dirty="0">
                <a:solidFill>
                  <a:schemeClr val="bg1"/>
                </a:solidFill>
              </a:rPr>
              <a:t>Fiziksel Etkiler</a:t>
            </a:r>
          </a:p>
        </p:txBody>
      </p:sp>
      <p:sp>
        <p:nvSpPr>
          <p:cNvPr id="3" name="2 İçerik Yer Tutucusu"/>
          <p:cNvSpPr>
            <a:spLocks noGrp="1"/>
          </p:cNvSpPr>
          <p:nvPr>
            <p:ph idx="1"/>
          </p:nvPr>
        </p:nvSpPr>
        <p:spPr>
          <a:xfrm>
            <a:off x="644488" y="0"/>
            <a:ext cx="7855024" cy="3960440"/>
          </a:xfrm>
        </p:spPr>
        <p:txBody>
          <a:bodyPr>
            <a:normAutofit/>
          </a:bodyPr>
          <a:lstStyle/>
          <a:p>
            <a:pPr marL="0" indent="0" algn="just">
              <a:buNone/>
            </a:pPr>
            <a:endParaRPr lang="tr-TR" sz="2000" dirty="0"/>
          </a:p>
          <a:p>
            <a:pPr marL="0" indent="0" algn="just">
              <a:buNone/>
            </a:pPr>
            <a:endParaRPr lang="tr-TR" dirty="0"/>
          </a:p>
          <a:p>
            <a:pPr marL="0" indent="0" algn="just">
              <a:buNone/>
            </a:pPr>
            <a:endParaRPr lang="tr-TR" sz="2000" dirty="0"/>
          </a:p>
          <a:p>
            <a:pPr marL="0" indent="0" algn="just">
              <a:buNone/>
            </a:pPr>
            <a:r>
              <a:rPr lang="tr-TR" sz="2000" dirty="0"/>
              <a:t>	Yaralanma, sakatlık, yeme ve uyku bozuklukları, fiziksel şiddet nedeniyle oluşan rahatsızlıklar (kronik ağrılar, geçici felç, kemik kırılması, çürükler, sağırlık vb.), bayılma, cinsel yolla bulaşan hastalıklar, alkol ve madde bağımlılığı, sağlık sorunlarının ihmal edilmesi, ölüm, kürtaj, artan düşük ve ölü doğum oranları, istemediği sayıda çocuk sahibi olma.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99120" y="545000"/>
            <a:ext cx="7467600" cy="939784"/>
          </a:xfrm>
        </p:spPr>
        <p:txBody>
          <a:bodyPr>
            <a:normAutofit/>
          </a:bodyPr>
          <a:lstStyle/>
          <a:p>
            <a:pPr algn="ctr"/>
            <a:r>
              <a:rPr lang="tr-TR" sz="3200" b="1" dirty="0">
                <a:solidFill>
                  <a:schemeClr val="bg1"/>
                </a:solidFill>
              </a:rPr>
              <a:t>Toplumsal Etkiler</a:t>
            </a:r>
          </a:p>
        </p:txBody>
      </p:sp>
      <p:sp>
        <p:nvSpPr>
          <p:cNvPr id="3" name="2 İçerik Yer Tutucusu"/>
          <p:cNvSpPr>
            <a:spLocks noGrp="1"/>
          </p:cNvSpPr>
          <p:nvPr>
            <p:ph idx="1"/>
          </p:nvPr>
        </p:nvSpPr>
        <p:spPr>
          <a:xfrm>
            <a:off x="467544" y="-171400"/>
            <a:ext cx="8208912" cy="3744416"/>
          </a:xfrm>
        </p:spPr>
        <p:txBody>
          <a:bodyPr>
            <a:normAutofit/>
          </a:bodyPr>
          <a:lstStyle/>
          <a:p>
            <a:pPr marL="0" indent="0" algn="just">
              <a:buNone/>
            </a:pPr>
            <a:endParaRPr lang="tr-TR" sz="2000" dirty="0"/>
          </a:p>
          <a:p>
            <a:pPr marL="0" indent="0" algn="just">
              <a:buNone/>
            </a:pPr>
            <a:endParaRPr lang="tr-TR" dirty="0"/>
          </a:p>
          <a:p>
            <a:pPr marL="0" indent="0" algn="just">
              <a:buNone/>
            </a:pPr>
            <a:endParaRPr lang="tr-TR" sz="2000" dirty="0"/>
          </a:p>
          <a:p>
            <a:pPr marL="0" indent="0" algn="just">
              <a:buNone/>
            </a:pPr>
            <a:endParaRPr lang="tr-TR" dirty="0"/>
          </a:p>
          <a:p>
            <a:pPr marL="0" indent="0" algn="just">
              <a:buNone/>
            </a:pPr>
            <a:r>
              <a:rPr lang="tr-TR" sz="2000" dirty="0"/>
              <a:t>	Toplumsal izolasyon, erken evlilik, erken anne olma, anne ve bebek kaybı, ciddi oranda okul ve iş devamsızlıkları, okul ve iş kayıpları, ekonomik zarar (iş göremez durumda olmak), şiddetin bir sonucu olarak yoksullaşma, bozulan aile ilişkileri, çocukların fiziksel, duygusal ve toplumsal ihtiyaçlarına yeterli düzeyde cevap verememek.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555253"/>
            <a:ext cx="7772400" cy="928693"/>
          </a:xfrm>
        </p:spPr>
        <p:txBody>
          <a:bodyPr>
            <a:normAutofit/>
          </a:bodyPr>
          <a:lstStyle/>
          <a:p>
            <a:pPr marL="274320" indent="-274320" algn="ctr">
              <a:spcBef>
                <a:spcPts val="600"/>
              </a:spcBef>
              <a:buClr>
                <a:schemeClr val="accent2"/>
              </a:buClr>
              <a:buSzPct val="85000"/>
            </a:pPr>
            <a:r>
              <a:rPr lang="tr-TR" sz="3200" b="1" dirty="0">
                <a:solidFill>
                  <a:schemeClr val="bg1"/>
                </a:solidFill>
              </a:rPr>
              <a:t>FİZİKSEL ŞİDDET</a:t>
            </a:r>
            <a:endParaRPr lang="tr-TR" sz="3000" b="1" spc="-113" dirty="0">
              <a:solidFill>
                <a:schemeClr val="bg1"/>
              </a:solidFill>
              <a:effectLst>
                <a:innerShdw blurRad="50800" dist="25400" dir="13500000">
                  <a:prstClr val="black">
                    <a:alpha val="70000"/>
                  </a:prstClr>
                </a:innerShdw>
              </a:effectLst>
              <a:latin typeface="Calibri" panose="020F0502020204030204" pitchFamily="34" charset="0"/>
              <a:cs typeface="Arial" pitchFamily="34" charset="0"/>
            </a:endParaRPr>
          </a:p>
        </p:txBody>
      </p:sp>
      <p:sp>
        <p:nvSpPr>
          <p:cNvPr id="3" name="2 Alt Başlık"/>
          <p:cNvSpPr>
            <a:spLocks noGrp="1"/>
          </p:cNvSpPr>
          <p:nvPr>
            <p:ph type="subTitle" idx="1"/>
          </p:nvPr>
        </p:nvSpPr>
        <p:spPr>
          <a:xfrm>
            <a:off x="611560" y="1628800"/>
            <a:ext cx="7848872" cy="3729026"/>
          </a:xfrm>
        </p:spPr>
        <p:txBody>
          <a:bodyPr vert="horz" lIns="91440" tIns="45720" rIns="91440" bIns="45720" rtlCol="0" anchor="t">
            <a:noAutofit/>
          </a:bodyPr>
          <a:lstStyle/>
          <a:p>
            <a:pPr algn="just"/>
            <a:r>
              <a:rPr lang="tr-TR" sz="2000" dirty="0"/>
              <a:t>	Bedenimize yönelik her türlü saldırıdır. Fiziksel şiddetin en çok karşılaşılanları şunlardır; İtip kakmak tokatlamak, tekmelemek, yumruklamak, saçını çekmek, kolunu bükmek, boğazını sıkmak, bağlamak, sert bir cisim atmak, Kesici / vurucu aletle veya yakıcı madde (kaynar su, sigara, kezzap, vb) ile bedene zarar vermek, yakınlarına eşyalara zarar vermek, </a:t>
            </a:r>
            <a:endParaRPr lang="tr-TR" sz="2000" b="1"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pic>
        <p:nvPicPr>
          <p:cNvPr id="4" name="4 İçerik Yer Tutucusu" descr="cocuk_siddet">
            <a:extLst>
              <a:ext uri="{FF2B5EF4-FFF2-40B4-BE49-F238E27FC236}">
                <a16:creationId xmlns:a16="http://schemas.microsoft.com/office/drawing/2014/main" id="{811F6629-DF71-422A-9A44-9BC9F27B9692}"/>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005064"/>
            <a:ext cx="3816424"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332656"/>
            <a:ext cx="6554867" cy="1524000"/>
          </a:xfrm>
        </p:spPr>
        <p:txBody>
          <a:bodyPr>
            <a:normAutofit/>
          </a:bodyPr>
          <a:lstStyle/>
          <a:p>
            <a:pPr algn="ctr"/>
            <a:r>
              <a:rPr lang="tr-TR" sz="3200" b="1" dirty="0">
                <a:solidFill>
                  <a:schemeClr val="bg1"/>
                </a:solidFill>
              </a:rPr>
              <a:t>Şiddetten Uzaklaşmak Neden Zordur?</a:t>
            </a:r>
          </a:p>
        </p:txBody>
      </p:sp>
      <p:sp>
        <p:nvSpPr>
          <p:cNvPr id="3" name="2 İçerik Yer Tutucusu"/>
          <p:cNvSpPr>
            <a:spLocks noGrp="1"/>
          </p:cNvSpPr>
          <p:nvPr>
            <p:ph idx="1"/>
          </p:nvPr>
        </p:nvSpPr>
        <p:spPr>
          <a:xfrm>
            <a:off x="536476" y="764704"/>
            <a:ext cx="8071048" cy="3767670"/>
          </a:xfrm>
        </p:spPr>
        <p:txBody>
          <a:bodyPr>
            <a:normAutofit/>
          </a:bodyPr>
          <a:lstStyle/>
          <a:p>
            <a:pPr marL="0" indent="0" algn="just">
              <a:buNone/>
            </a:pPr>
            <a:r>
              <a:rPr lang="tr-TR" sz="2000" dirty="0"/>
              <a:t>	2014 yılında Hacettepe Üniversitesi tarafından tüm Türkiye'de gerçekleştirilen “Türkiye'de Kadına Yönelik Aile İçi Şiddet Araştırması”, şiddete maruz kalan kadınların %44'ünün yaşadıklarından hiç kimseye bahsetmediğini ve şiddetle tek başına mücadele etmeye çalıştığını gösteriyor.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0"/>
            <a:ext cx="7927032" cy="3767670"/>
          </a:xfrm>
        </p:spPr>
        <p:txBody>
          <a:bodyPr>
            <a:normAutofit lnSpcReduction="10000"/>
          </a:bodyPr>
          <a:lstStyle/>
          <a:p>
            <a:pPr marL="0" indent="0" algn="just">
              <a:buNone/>
            </a:pPr>
            <a:endParaRPr lang="tr-TR" sz="2000" dirty="0"/>
          </a:p>
          <a:p>
            <a:pPr marL="0" indent="0" algn="just">
              <a:buNone/>
            </a:pPr>
            <a:endParaRPr lang="tr-TR" dirty="0"/>
          </a:p>
          <a:p>
            <a:pPr marL="0" indent="0" algn="just">
              <a:buNone/>
            </a:pPr>
            <a:endParaRPr lang="tr-TR" sz="2000" dirty="0"/>
          </a:p>
          <a:p>
            <a:pPr marL="0" indent="0" algn="just">
              <a:buNone/>
            </a:pPr>
            <a:endParaRPr lang="tr-TR" sz="2000" dirty="0"/>
          </a:p>
          <a:p>
            <a:pPr marL="0" indent="0" algn="just">
              <a:buNone/>
            </a:pPr>
            <a:r>
              <a:rPr lang="tr-TR" sz="2000" dirty="0"/>
              <a:t>	Kimseye anlatmamanın ardındaki sebepler arasında utanmak, suçlanacağını düşünmek, yaşadığı şeyin şiddet olduğunu fark edememek, şiddeti hak ettiğine inanmak, kimsenin kendisine inanmayacağını ya da inansa bile önemsemeyeceğini düşünmek, anlattığı anlaşılırsa şiddetin artacağından korkmak, tekrar yaşanmayacağını umut etmek yer alıyor.</a:t>
            </a:r>
          </a:p>
        </p:txBody>
      </p:sp>
      <p:sp>
        <p:nvSpPr>
          <p:cNvPr id="2" name="1 Başlık"/>
          <p:cNvSpPr>
            <a:spLocks noGrp="1"/>
          </p:cNvSpPr>
          <p:nvPr>
            <p:ph type="title"/>
          </p:nvPr>
        </p:nvSpPr>
        <p:spPr>
          <a:xfrm>
            <a:off x="827584" y="692696"/>
            <a:ext cx="7206952" cy="1052736"/>
          </a:xfrm>
        </p:spPr>
        <p:txBody>
          <a:bodyPr>
            <a:normAutofit fontScale="90000"/>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Şiddetten Uzaklaşmak Neden Zordur?</a:t>
            </a:r>
            <a:endParaRPr lang="tr-TR"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6476" y="188640"/>
            <a:ext cx="8071048" cy="3767670"/>
          </a:xfrm>
        </p:spPr>
        <p:txBody>
          <a:bodyPr>
            <a:normAutofit lnSpcReduction="10000"/>
          </a:bodyPr>
          <a:lstStyle/>
          <a:p>
            <a:pPr marL="0" indent="0" algn="just">
              <a:buNone/>
            </a:pPr>
            <a:endParaRPr lang="tr-TR" sz="2000" dirty="0"/>
          </a:p>
          <a:p>
            <a:pPr marL="0" indent="0" algn="just">
              <a:buNone/>
            </a:pPr>
            <a:endParaRPr lang="tr-TR" dirty="0"/>
          </a:p>
          <a:p>
            <a:pPr marL="0" indent="0" algn="just">
              <a:buNone/>
            </a:pPr>
            <a:endParaRPr lang="tr-TR" sz="2000" dirty="0"/>
          </a:p>
          <a:p>
            <a:pPr marL="0" indent="0" algn="just">
              <a:buNone/>
            </a:pPr>
            <a:endParaRPr lang="tr-TR" sz="2000" dirty="0"/>
          </a:p>
          <a:p>
            <a:pPr marL="0" indent="0" algn="just">
              <a:buNone/>
            </a:pPr>
            <a:r>
              <a:rPr lang="tr-TR" sz="2000" dirty="0"/>
              <a:t>	Kadınların maruz kaldıkları şiddete karşı verdikleri tepkiler, içinde bulundukları koşullara ve şiddetin düzeyine göre değişebilir. Yaşadığımız toplum tarafından hayatımız boyunca bize öğretilen yargıların etkisiyle gelişen suçluluk duygusu ve şiddeti hak ettiğine inanma gibi düşünceler bizi engelleyebilir. Ayrıca şiddet içeren her ilişki sadece şiddet eylemlerinden oluşmayabilir.</a:t>
            </a:r>
          </a:p>
        </p:txBody>
      </p:sp>
      <p:sp>
        <p:nvSpPr>
          <p:cNvPr id="4" name="1 Başlık">
            <a:extLst>
              <a:ext uri="{FF2B5EF4-FFF2-40B4-BE49-F238E27FC236}">
                <a16:creationId xmlns:a16="http://schemas.microsoft.com/office/drawing/2014/main" id="{B1686AB6-CB75-4302-AEC0-7A2412614C5B}"/>
              </a:ext>
            </a:extLst>
          </p:cNvPr>
          <p:cNvSpPr txBox="1">
            <a:spLocks/>
          </p:cNvSpPr>
          <p:nvPr/>
        </p:nvSpPr>
        <p:spPr>
          <a:xfrm>
            <a:off x="827584" y="584684"/>
            <a:ext cx="7206952" cy="1052736"/>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cap="none">
                <a:ln>
                  <a:noFill/>
                </a:ln>
                <a:solidFill>
                  <a:prstClr val="black">
                    <a:lumMod val="85000"/>
                    <a:lumOff val="15000"/>
                  </a:prstClr>
                </a:solidFill>
                <a:latin typeface="Century Gothic" panose="020B0502020202020204"/>
              </a:rPr>
              <a:t>Şiddetten Uzaklaşmak Neden Zordur?</a:t>
            </a:r>
            <a:endParaRPr lang="tr-TR"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459432"/>
            <a:ext cx="7992888" cy="4767808"/>
          </a:xfrm>
        </p:spPr>
        <p:txBody>
          <a:bodyPr>
            <a:normAutofit/>
          </a:bodyPr>
          <a:lstStyle/>
          <a:p>
            <a:pPr marL="0" indent="0" algn="just">
              <a:buNone/>
            </a:pPr>
            <a:endParaRPr lang="tr-TR" sz="2000" dirty="0"/>
          </a:p>
          <a:p>
            <a:pPr marL="0" indent="0" algn="just">
              <a:buNone/>
            </a:pPr>
            <a:endParaRPr lang="tr-TR" dirty="0"/>
          </a:p>
          <a:p>
            <a:pPr marL="0" indent="0" algn="just">
              <a:buNone/>
            </a:pPr>
            <a:endParaRPr lang="tr-TR" sz="2000" dirty="0"/>
          </a:p>
          <a:p>
            <a:pPr marL="0" indent="0" algn="just">
              <a:buNone/>
            </a:pPr>
            <a:endParaRPr lang="tr-TR" dirty="0"/>
          </a:p>
          <a:p>
            <a:pPr marL="0" indent="0" algn="just">
              <a:buNone/>
            </a:pPr>
            <a:r>
              <a:rPr lang="tr-TR" sz="2000" dirty="0"/>
              <a:t>	İlişkide iyi ve kötü dönemlerin birbirini izlemesi sevgi ve nefret duygularını benzer yoğunlukta hissetmemize neden olabilir. Bu da şiddet ilişkisinden uzaklaşmayı zorlaştırabilir. Ayrıca tepki vermeme, küsme, susma, cinsel ilişkiden kaçınma gibi tepkiler, pasif direniş tepkileri olarak da görülebilir.</a:t>
            </a:r>
          </a:p>
        </p:txBody>
      </p:sp>
      <p:sp>
        <p:nvSpPr>
          <p:cNvPr id="4" name="1 Başlık">
            <a:extLst>
              <a:ext uri="{FF2B5EF4-FFF2-40B4-BE49-F238E27FC236}">
                <a16:creationId xmlns:a16="http://schemas.microsoft.com/office/drawing/2014/main" id="{C01BFA7C-910E-434D-8288-8147AD51A1EA}"/>
              </a:ext>
            </a:extLst>
          </p:cNvPr>
          <p:cNvSpPr txBox="1">
            <a:spLocks/>
          </p:cNvSpPr>
          <p:nvPr/>
        </p:nvSpPr>
        <p:spPr>
          <a:xfrm>
            <a:off x="827584" y="764704"/>
            <a:ext cx="7206952" cy="1052736"/>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b="1" cap="none" dirty="0">
                <a:ln>
                  <a:noFill/>
                </a:ln>
                <a:solidFill>
                  <a:prstClr val="black">
                    <a:lumMod val="85000"/>
                    <a:lumOff val="15000"/>
                  </a:prstClr>
                </a:solidFill>
                <a:latin typeface="Century Gothic" panose="020B0502020202020204"/>
              </a:rPr>
              <a:t>Şiddetten Uzaklaşmak Neden Zordur?</a:t>
            </a:r>
            <a:endParaRPr lang="tr-TR"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449761"/>
            <a:ext cx="6554867" cy="1296144"/>
          </a:xfrm>
        </p:spPr>
        <p:txBody>
          <a:bodyPr>
            <a:normAutofit/>
          </a:bodyPr>
          <a:lstStyle/>
          <a:p>
            <a:pPr algn="ctr"/>
            <a:r>
              <a:rPr lang="tr-TR" sz="3200" b="1" dirty="0">
                <a:solidFill>
                  <a:schemeClr val="bg1"/>
                </a:solidFill>
              </a:rPr>
              <a:t>Kadına Yönelik Şiddet Hakkında Yanlış İnanışlar</a:t>
            </a:r>
          </a:p>
        </p:txBody>
      </p:sp>
      <p:sp>
        <p:nvSpPr>
          <p:cNvPr id="3" name="2 İçerik Yer Tutucusu"/>
          <p:cNvSpPr>
            <a:spLocks noGrp="1"/>
          </p:cNvSpPr>
          <p:nvPr>
            <p:ph idx="1"/>
          </p:nvPr>
        </p:nvSpPr>
        <p:spPr>
          <a:xfrm>
            <a:off x="611560" y="0"/>
            <a:ext cx="8215064" cy="3960440"/>
          </a:xfrm>
        </p:spPr>
        <p:txBody>
          <a:bodyPr>
            <a:normAutofit/>
          </a:bodyPr>
          <a:lstStyle/>
          <a:p>
            <a:pPr marL="0" indent="0" algn="just">
              <a:buNone/>
            </a:pPr>
            <a:endParaRPr lang="tr-TR" sz="2000" dirty="0"/>
          </a:p>
          <a:p>
            <a:pPr marL="0" indent="0" algn="just">
              <a:buNone/>
            </a:pPr>
            <a:endParaRPr lang="tr-TR" sz="2000" dirty="0"/>
          </a:p>
          <a:p>
            <a:pPr marL="0" indent="0" algn="just">
              <a:buNone/>
            </a:pPr>
            <a:r>
              <a:rPr lang="tr-TR" sz="2000" dirty="0"/>
              <a:t>	Kadına yönelik şiddete dair toplumda yaygın olarak görülen bazı yanlış inanışların şiddeti meşrulaştıran, şiddete maruz kalan kadınları ise yalnızlaştıran etkileri olduğunu gözlemliyoruz.</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533400"/>
            <a:ext cx="6554867" cy="1080120"/>
          </a:xfrm>
        </p:spPr>
        <p:txBody>
          <a:bodyPr>
            <a:normAutofit/>
          </a:bodyPr>
          <a:lstStyle/>
          <a:p>
            <a:pPr algn="ctr"/>
            <a:r>
              <a:rPr kumimoji="0" lang="tr-TR" sz="3200" b="1" i="0" u="none" strike="noStrike" kern="1200" cap="none" spc="0" normalizeH="0" baseline="0" noProof="0" dirty="0">
                <a:ln>
                  <a:noFill/>
                </a:ln>
                <a:solidFill>
                  <a:schemeClr val="bg1"/>
                </a:solidFill>
                <a:effectLst/>
                <a:uLnTx/>
                <a:uFillTx/>
                <a:latin typeface="Century Gothic" panose="020B0502020202020204"/>
                <a:ea typeface="+mj-ea"/>
                <a:cs typeface="+mj-cs"/>
              </a:rPr>
              <a:t>Kadına Yönelik Şiddet Hakkında Yanlış İnanışlar</a:t>
            </a:r>
            <a:endParaRPr lang="tr-TR" sz="3200" b="1" dirty="0">
              <a:solidFill>
                <a:schemeClr val="bg1"/>
              </a:solidFill>
            </a:endParaRPr>
          </a:p>
        </p:txBody>
      </p:sp>
      <p:sp>
        <p:nvSpPr>
          <p:cNvPr id="3" name="2 İçerik Yer Tutucusu"/>
          <p:cNvSpPr>
            <a:spLocks noGrp="1"/>
          </p:cNvSpPr>
          <p:nvPr>
            <p:ph idx="1"/>
          </p:nvPr>
        </p:nvSpPr>
        <p:spPr>
          <a:xfrm>
            <a:off x="533400" y="533400"/>
            <a:ext cx="8143056" cy="3767670"/>
          </a:xfrm>
        </p:spPr>
        <p:txBody>
          <a:bodyPr>
            <a:normAutofit/>
          </a:bodyPr>
          <a:lstStyle/>
          <a:p>
            <a:pPr marL="0" indent="0" algn="just">
              <a:buNone/>
            </a:pPr>
            <a:r>
              <a:rPr lang="tr-TR" sz="2000" dirty="0"/>
              <a:t>	Bu yanlış inanışlara dair bilgi sahibi olmak ve nerede olursa olsun karşılaştığımızda itiraz etmek kadına yönelik şiddetle mücadelenin önemli bir parçasıdır. Aşağıda en yaygın bazı yanlış inanışlara örnekleri görebilirsiniz: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1052736"/>
            <a:ext cx="6554867" cy="720080"/>
          </a:xfrm>
        </p:spPr>
        <p:txBody>
          <a:bodyPr>
            <a:normAutofit fontScale="90000"/>
          </a:bodyPr>
          <a:lstStyle/>
          <a:p>
            <a:pPr algn="ctr"/>
            <a:r>
              <a:rPr lang="tr-TR" sz="3200" b="1" dirty="0">
                <a:solidFill>
                  <a:schemeClr val="bg1"/>
                </a:solidFill>
              </a:rPr>
              <a:t>Eğitimsiz/işsiz/yoksul erkekler şiddet uygular.</a:t>
            </a:r>
          </a:p>
        </p:txBody>
      </p:sp>
      <p:sp>
        <p:nvSpPr>
          <p:cNvPr id="3" name="2 İçerik Yer Tutucusu"/>
          <p:cNvSpPr>
            <a:spLocks noGrp="1"/>
          </p:cNvSpPr>
          <p:nvPr>
            <p:ph idx="1"/>
          </p:nvPr>
        </p:nvSpPr>
        <p:spPr>
          <a:xfrm>
            <a:off x="500472" y="908720"/>
            <a:ext cx="8143056" cy="4680520"/>
          </a:xfrm>
        </p:spPr>
        <p:txBody>
          <a:bodyPr>
            <a:normAutofit/>
          </a:bodyPr>
          <a:lstStyle/>
          <a:p>
            <a:pPr marL="0" indent="0" algn="just">
              <a:buNone/>
            </a:pPr>
            <a:r>
              <a:rPr lang="tr-TR" sz="2000" dirty="0"/>
              <a:t>	2014 yılında gerçekleştirilen “Türkiye'de Kadına Yönelik Aile İçi Şiddet Araştırması”na göre, yüksek refah düzeyine sahip hanelerde fiziksel veya cinsel şiddet oranı % 31'dir. Yani refah düzeyi yüksek her üç erkekten biri fiziksel veya cinsel şiddet uyguluyor ki, bu oran hiç düşük değildir. Aynı grupta psikolojik şiddet uygulama oranı ise % 41,4 ile daha da fazladır. “Erkekleri yetiştiren annelerdir. Şiddet uygulamalarının nedeni de bu yetiştirme tarzıdır.”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3400" y="533400"/>
            <a:ext cx="8077200" cy="3767670"/>
          </a:xfrm>
        </p:spPr>
        <p:txBody>
          <a:bodyPr>
            <a:noAutofit/>
          </a:bodyPr>
          <a:lstStyle/>
          <a:p>
            <a:pPr marL="0" indent="0" algn="just">
              <a:lnSpc>
                <a:spcPct val="110000"/>
              </a:lnSpc>
              <a:buNone/>
            </a:pPr>
            <a:endParaRPr lang="tr-TR" dirty="0"/>
          </a:p>
          <a:p>
            <a:pPr marL="0" indent="0" algn="just">
              <a:lnSpc>
                <a:spcPct val="110000"/>
              </a:lnSpc>
              <a:buNone/>
            </a:pPr>
            <a:endParaRPr lang="tr-TR" dirty="0"/>
          </a:p>
          <a:p>
            <a:pPr marL="0" indent="0" algn="just">
              <a:lnSpc>
                <a:spcPct val="110000"/>
              </a:lnSpc>
              <a:buNone/>
            </a:pPr>
            <a:endParaRPr lang="tr-TR" dirty="0"/>
          </a:p>
          <a:p>
            <a:pPr marL="0" indent="0" algn="just">
              <a:lnSpc>
                <a:spcPct val="110000"/>
              </a:lnSpc>
              <a:buNone/>
            </a:pPr>
            <a:endParaRPr lang="tr-TR" dirty="0"/>
          </a:p>
          <a:p>
            <a:pPr marL="0" indent="0" algn="just">
              <a:lnSpc>
                <a:spcPct val="110000"/>
              </a:lnSpc>
              <a:buNone/>
            </a:pPr>
            <a:r>
              <a:rPr lang="tr-TR" dirty="0"/>
              <a:t>	Bu söylem, ailede babanın rolünü görmezden gelen, çocuk yetiştirmeyi yalnızca annelerin görevi olarak görerek şiddetin sorumluluğunu yine kadınların üzerine yükleyen suçlayıcı bir söylemdir. Çocuklar aile içinde anne ve babanın ilişkisini görerek büyür ve en çok da bu gözlemlerinden öğrenirler. Ayrıca yaşam boyu anne ve babadan başka, ailedeki diğer erkekler, asker ve polis gibi eril şiddetin simgesi olan modeller, şiddet içerikli bilgisayar oyunları, medyanın etkisi vs. göz ardı edilmemelidir. </a:t>
            </a:r>
          </a:p>
        </p:txBody>
      </p:sp>
      <p:sp>
        <p:nvSpPr>
          <p:cNvPr id="2" name="1 Başlık"/>
          <p:cNvSpPr>
            <a:spLocks noGrp="1"/>
          </p:cNvSpPr>
          <p:nvPr>
            <p:ph type="title"/>
          </p:nvPr>
        </p:nvSpPr>
        <p:spPr>
          <a:xfrm>
            <a:off x="1187624" y="533400"/>
            <a:ext cx="6554867" cy="1152128"/>
          </a:xfrm>
        </p:spPr>
        <p:txBody>
          <a:bodyPr>
            <a:normAutofit/>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Eğitimsiz/işsiz/yoksul erkekler şiddet uygular.</a:t>
            </a:r>
            <a:endParaRPr lang="tr-TR"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476672"/>
            <a:ext cx="6554867" cy="1152128"/>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Eğitimsiz/işsiz/yoksul erkekler şiddet uygular.</a:t>
            </a:r>
            <a:endParaRPr lang="tr-TR" b="1" dirty="0"/>
          </a:p>
        </p:txBody>
      </p:sp>
      <p:sp>
        <p:nvSpPr>
          <p:cNvPr id="3" name="2 İçerik Yer Tutucusu"/>
          <p:cNvSpPr>
            <a:spLocks noGrp="1"/>
          </p:cNvSpPr>
          <p:nvPr>
            <p:ph idx="1"/>
          </p:nvPr>
        </p:nvSpPr>
        <p:spPr>
          <a:xfrm>
            <a:off x="550167" y="764704"/>
            <a:ext cx="8043664" cy="3672036"/>
          </a:xfrm>
        </p:spPr>
        <p:txBody>
          <a:bodyPr>
            <a:normAutofit/>
          </a:bodyPr>
          <a:lstStyle/>
          <a:p>
            <a:pPr marL="0" indent="0" algn="just">
              <a:buNone/>
            </a:pPr>
            <a:r>
              <a:rPr lang="tr-TR" sz="2000" dirty="0"/>
              <a:t>	Çocuklar aile içinde anne ve babanın ilişkisini görerek büyür ve en çok da bu gözlemlerinden öğrenirler. Ayrıca yaşam boyu anne ve babadan başka, ailedeki diğer erkekler, asker ve polis gibi eril şiddetin simgesi olan modeller, şiddet içerikli bilgisayar oyunları, medyanın etkisi vs. göz ardı edilmemelidir.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538176"/>
            <a:ext cx="6554867" cy="1296144"/>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Eğitimsiz/işsiz/yoksul erkekler şiddet uygular.</a:t>
            </a:r>
            <a:endParaRPr lang="tr-TR" b="1" dirty="0"/>
          </a:p>
        </p:txBody>
      </p:sp>
      <p:sp>
        <p:nvSpPr>
          <p:cNvPr id="3" name="2 İçerik Yer Tutucusu"/>
          <p:cNvSpPr>
            <a:spLocks noGrp="1"/>
          </p:cNvSpPr>
          <p:nvPr>
            <p:ph idx="1"/>
          </p:nvPr>
        </p:nvSpPr>
        <p:spPr>
          <a:xfrm>
            <a:off x="533400" y="533400"/>
            <a:ext cx="8143056" cy="3767670"/>
          </a:xfrm>
        </p:spPr>
        <p:txBody>
          <a:bodyPr>
            <a:normAutofit/>
          </a:bodyPr>
          <a:lstStyle/>
          <a:p>
            <a:pPr marL="0" indent="0" algn="just">
              <a:buNone/>
            </a:pPr>
            <a:endParaRPr lang="tr-TR" sz="2000" dirty="0"/>
          </a:p>
          <a:p>
            <a:pPr marL="0" indent="0" algn="just">
              <a:buNone/>
            </a:pPr>
            <a:r>
              <a:rPr lang="tr-TR" sz="2000" dirty="0"/>
              <a:t>	Her çocuk toplum içinde var olur ve erkek egemen sistemin söylemlerinden ve değerlerinden etkilenir. Şiddet uygulamanın sorumluluğunun tamamen uygulayan erkeğe ait olduğu ise unutulmamalıdır.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654032"/>
          </a:xfrm>
        </p:spPr>
        <p:txBody>
          <a:bodyPr>
            <a:normAutofit/>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FİZİKSEL ŞİDDET</a:t>
            </a:r>
            <a:endParaRPr lang="tr-TR" sz="3000" b="1" spc="-113" dirty="0">
              <a:solidFill>
                <a:schemeClr val="bg1"/>
              </a:solidFill>
              <a:latin typeface="Calibri" panose="020F0502020204030204" pitchFamily="34" charset="0"/>
              <a:cs typeface="Arial" pitchFamily="34" charset="0"/>
            </a:endParaRPr>
          </a:p>
        </p:txBody>
      </p:sp>
      <p:sp>
        <p:nvSpPr>
          <p:cNvPr id="3" name="2 İçerik Yer Tutucusu"/>
          <p:cNvSpPr>
            <a:spLocks noGrp="1"/>
          </p:cNvSpPr>
          <p:nvPr>
            <p:ph idx="1"/>
          </p:nvPr>
        </p:nvSpPr>
        <p:spPr>
          <a:xfrm>
            <a:off x="543102" y="-459432"/>
            <a:ext cx="8057795" cy="4554640"/>
          </a:xfrm>
        </p:spPr>
        <p:txBody>
          <a:bodyPr>
            <a:noAutofit/>
          </a:bodyPr>
          <a:lstStyle/>
          <a:p>
            <a:pPr algn="just"/>
            <a:endParaRPr lang="tr-TR" sz="2800" b="1" dirty="0"/>
          </a:p>
          <a:p>
            <a:pPr algn="just"/>
            <a:r>
              <a:rPr lang="tr-TR" sz="2000" dirty="0"/>
              <a:t>Sağlık hizmeti almasına engel olmak, Sağlıksız koşullarda yaşatmak, İntihara zorlamak, Öldürmek, Düşük yapmasına neden olmak.</a:t>
            </a:r>
          </a:p>
          <a:p>
            <a:pPr algn="just"/>
            <a:r>
              <a:rPr lang="tr-TR" sz="2000" dirty="0"/>
              <a:t> Sıkıştırmak, kilitlemek, tehlikeli yerlerde yalnız bırakmak, korktuğu şeyle yalnız bırakmak.</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620688"/>
            <a:ext cx="7062936" cy="897302"/>
          </a:xfrm>
        </p:spPr>
        <p:txBody>
          <a:bodyPr>
            <a:normAutofit fontScale="90000"/>
          </a:bodyPr>
          <a:lstStyle/>
          <a:p>
            <a:pPr algn="ctr"/>
            <a:r>
              <a:rPr lang="tr-TR" sz="2800" b="1" dirty="0">
                <a:solidFill>
                  <a:schemeClr val="bg1"/>
                </a:solidFill>
              </a:rPr>
              <a:t>“Şiddet uygulayan erkeklerin önemli psikolojik sorunları vardır.”</a:t>
            </a:r>
          </a:p>
        </p:txBody>
      </p:sp>
      <p:sp>
        <p:nvSpPr>
          <p:cNvPr id="3" name="2 İçerik Yer Tutucusu"/>
          <p:cNvSpPr>
            <a:spLocks noGrp="1"/>
          </p:cNvSpPr>
          <p:nvPr>
            <p:ph idx="1"/>
          </p:nvPr>
        </p:nvSpPr>
        <p:spPr>
          <a:xfrm>
            <a:off x="663939" y="692696"/>
            <a:ext cx="7816121" cy="3777622"/>
          </a:xfrm>
        </p:spPr>
        <p:txBody>
          <a:bodyPr>
            <a:normAutofit/>
          </a:bodyPr>
          <a:lstStyle/>
          <a:p>
            <a:pPr algn="just"/>
            <a:r>
              <a:rPr lang="tr-TR" sz="2000" dirty="0"/>
              <a:t>Yoğun düzeyde şiddet uygulayan erkeklerin sınırlı sayıdaki bir kısmında psikolojik/psikiyatrik sorunlar olabiliyor, ancak bu durum kadına yönelik şiddetin gerekçesi değildir. </a:t>
            </a:r>
          </a:p>
          <a:p>
            <a:pPr algn="just"/>
            <a:r>
              <a:rPr lang="tr-TR" sz="2000" dirty="0"/>
              <a:t>Zira kadınların da önemli psikolojik / psikiyatrik sorunları olmakla birlikte çoğunlukla erkeklere şiddet uygulamıyorlar.</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1008758"/>
            <a:ext cx="6554867" cy="792088"/>
          </a:xfrm>
        </p:spPr>
        <p:txBody>
          <a:bodyPr>
            <a:normAutofit fontScale="90000"/>
          </a:bodyPr>
          <a:lstStyle/>
          <a:p>
            <a:pPr algn="ctr"/>
            <a:r>
              <a:rPr kumimoji="0" lang="tr-TR" sz="28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“Şiddet uygulayan erkeklerin önemli psikolojik sorunları vardır.”</a:t>
            </a:r>
            <a:endParaRPr lang="tr-TR" b="1" dirty="0"/>
          </a:p>
        </p:txBody>
      </p:sp>
      <p:sp>
        <p:nvSpPr>
          <p:cNvPr id="3" name="2 İçerik Yer Tutucusu"/>
          <p:cNvSpPr>
            <a:spLocks noGrp="1"/>
          </p:cNvSpPr>
          <p:nvPr>
            <p:ph idx="1"/>
          </p:nvPr>
        </p:nvSpPr>
        <p:spPr>
          <a:xfrm>
            <a:off x="683568" y="1700808"/>
            <a:ext cx="7848872" cy="2888294"/>
          </a:xfrm>
        </p:spPr>
        <p:txBody>
          <a:bodyPr>
            <a:normAutofit/>
          </a:bodyPr>
          <a:lstStyle/>
          <a:p>
            <a:pPr algn="just"/>
            <a:r>
              <a:rPr lang="tr-TR" sz="2000" dirty="0"/>
              <a:t>Ayrıca şiddet uygulayan erkeklerin çoğunun psikolojik sorunu olmayan sıradan erkekler olduğunu biliyoruz. Zaten kadına yönelik şiddetin gerek ülkemizdeki, gerekse dünyadaki yaygınlığı göz önünde bulundurulduğunda bu kadar çok sayıdaki şiddet uygulayan erkeğin psikolojik/psikiyatrik sorunları olduğunu ileri sürmek gerçekçi değildir.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1045707"/>
            <a:ext cx="6554867" cy="1008112"/>
          </a:xfrm>
        </p:spPr>
        <p:txBody>
          <a:bodyPr>
            <a:normAutofit fontScale="90000"/>
          </a:bodyPr>
          <a:lstStyle/>
          <a:p>
            <a:pPr algn="ctr"/>
            <a:r>
              <a:rPr lang="tr-TR" sz="3200" b="1" dirty="0">
                <a:solidFill>
                  <a:schemeClr val="bg1"/>
                </a:solidFill>
              </a:rPr>
              <a:t>“Alkol, şiddetin en önemli nedenidir.”</a:t>
            </a:r>
          </a:p>
        </p:txBody>
      </p:sp>
      <p:sp>
        <p:nvSpPr>
          <p:cNvPr id="3" name="2 İçerik Yer Tutucusu"/>
          <p:cNvSpPr>
            <a:spLocks noGrp="1"/>
          </p:cNvSpPr>
          <p:nvPr>
            <p:ph idx="1"/>
          </p:nvPr>
        </p:nvSpPr>
        <p:spPr>
          <a:xfrm>
            <a:off x="320452" y="1340768"/>
            <a:ext cx="8503096" cy="3672408"/>
          </a:xfrm>
        </p:spPr>
        <p:txBody>
          <a:bodyPr>
            <a:normAutofit/>
          </a:bodyPr>
          <a:lstStyle/>
          <a:p>
            <a:pPr algn="just"/>
            <a:r>
              <a:rPr lang="tr-TR" sz="2000" dirty="0"/>
              <a:t>Yapılan araştırmalar alkolün, şiddet uygulama konusunda erkeğe cesaret verebildiğini, şiddeti tetikleyebildiğini ancak şiddetin nedeni olmadığını gösteriyor. </a:t>
            </a:r>
          </a:p>
          <a:p>
            <a:pPr algn="just"/>
            <a:r>
              <a:rPr lang="tr-TR" sz="2000" dirty="0"/>
              <a:t>Zira her alkol alan erkek kadına şiddet uygulamıyor, ayrıca hiç alkol almayan erkekler de şiddet uygulayabiliyor.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3650" y="620688"/>
            <a:ext cx="8836699" cy="1296144"/>
          </a:xfrm>
        </p:spPr>
        <p:txBody>
          <a:bodyPr>
            <a:noAutofit/>
          </a:bodyPr>
          <a:lstStyle/>
          <a:p>
            <a:pPr algn="ctr"/>
            <a:r>
              <a:rPr lang="tr-TR" sz="2400" b="1" dirty="0">
                <a:solidFill>
                  <a:schemeClr val="bg1"/>
                </a:solidFill>
              </a:rPr>
              <a:t>“Aile içinde kadına uygulanan şiddet sadece o ailenin sorunudur, kimseyi ilgilendirmez’’</a:t>
            </a:r>
          </a:p>
        </p:txBody>
      </p:sp>
      <p:sp>
        <p:nvSpPr>
          <p:cNvPr id="3" name="2 İçerik Yer Tutucusu"/>
          <p:cNvSpPr>
            <a:spLocks noGrp="1"/>
          </p:cNvSpPr>
          <p:nvPr>
            <p:ph idx="1"/>
          </p:nvPr>
        </p:nvSpPr>
        <p:spPr>
          <a:xfrm>
            <a:off x="533400" y="188640"/>
            <a:ext cx="8143056" cy="3960440"/>
          </a:xfrm>
        </p:spPr>
        <p:txBody>
          <a:bodyPr>
            <a:normAutofit lnSpcReduction="10000"/>
          </a:bodyPr>
          <a:lstStyle/>
          <a:p>
            <a:pPr marL="0" indent="0" algn="just">
              <a:buNone/>
            </a:pPr>
            <a:endParaRPr lang="tr-TR" sz="2000" dirty="0"/>
          </a:p>
          <a:p>
            <a:pPr marL="0" indent="0" algn="just">
              <a:buNone/>
            </a:pPr>
            <a:endParaRPr lang="tr-TR" dirty="0"/>
          </a:p>
          <a:p>
            <a:pPr marL="0" indent="0" algn="just">
              <a:buNone/>
            </a:pPr>
            <a:endParaRPr lang="tr-TR" sz="2000" dirty="0"/>
          </a:p>
          <a:p>
            <a:pPr marL="0" indent="0" algn="just">
              <a:buNone/>
            </a:pPr>
            <a:endParaRPr lang="tr-TR" sz="2000" dirty="0"/>
          </a:p>
          <a:p>
            <a:pPr marL="0" indent="0" algn="just">
              <a:buNone/>
            </a:pPr>
            <a:r>
              <a:rPr lang="tr-TR" sz="2000" dirty="0"/>
              <a:t>	Kadına yönelik şiddet pek çok kadının sakat kalmasına, ölmesine, eğitimden yoksun kalmasına neden oluyor. Tüm bunlar hem toplum sağlığını hem de ülkenin ekonomik ve sosyal gelişimini etkiliyor. Dolayısıyla aile içinde kadına yönelik şiddet sadece ailevi bir sorun değil, başta kadınları etkileyen ciddi bir toplumsal sorundur. Şiddet hangi koşulda uygulanırsa uygulansın, suçtur ve kamusal düzeyde de mücadele edilmelidir.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5169" y="563934"/>
            <a:ext cx="6589199" cy="1280890"/>
          </a:xfrm>
        </p:spPr>
        <p:txBody>
          <a:bodyPr>
            <a:normAutofit/>
          </a:bodyPr>
          <a:lstStyle/>
          <a:p>
            <a:pPr algn="ctr"/>
            <a:r>
              <a:rPr lang="tr-TR" sz="3200" b="1" dirty="0">
                <a:solidFill>
                  <a:schemeClr val="bg1"/>
                </a:solidFill>
              </a:rPr>
              <a:t>“Kadınları en çok kadınlar ezer.”</a:t>
            </a:r>
          </a:p>
        </p:txBody>
      </p:sp>
      <p:sp>
        <p:nvSpPr>
          <p:cNvPr id="3" name="2 İçerik Yer Tutucusu"/>
          <p:cNvSpPr>
            <a:spLocks noGrp="1"/>
          </p:cNvSpPr>
          <p:nvPr>
            <p:ph idx="1"/>
          </p:nvPr>
        </p:nvSpPr>
        <p:spPr>
          <a:xfrm>
            <a:off x="500472" y="764704"/>
            <a:ext cx="8143056" cy="3960440"/>
          </a:xfrm>
        </p:spPr>
        <p:txBody>
          <a:bodyPr>
            <a:normAutofit/>
          </a:bodyPr>
          <a:lstStyle/>
          <a:p>
            <a:pPr marL="0" indent="0" algn="just">
              <a:buNone/>
            </a:pPr>
            <a:r>
              <a:rPr lang="tr-TR" sz="2000" dirty="0"/>
              <a:t>	“Kayınvalide-gelin” ilişkisi bu konuda en çok verilen örnektir. Yıllar boyunca ezilerek güçsüzleştirilen kadınların, doğurganlık dönemlerinin sonunda oğulları üzerinden güç kazanması ve bu gücü kendisinden “zayıf” bir kadın üzerinde uygulayabilmesi, erkek egemenliğinin yarattığı bir sonuçtur.</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306333"/>
            <a:ext cx="7747479" cy="1280890"/>
          </a:xfrm>
        </p:spPr>
        <p:txBody>
          <a:bodyPr>
            <a:normAutofit/>
          </a:bodyPr>
          <a:lstStyle/>
          <a:p>
            <a:pPr algn="ctr"/>
            <a:r>
              <a:rPr lang="tr-TR" sz="3200" b="1" dirty="0">
                <a:solidFill>
                  <a:schemeClr val="bg1"/>
                </a:solidFill>
              </a:rPr>
              <a:t>“Kadın şiddet görmüşse bunu hak etmiştir.”</a:t>
            </a:r>
          </a:p>
        </p:txBody>
      </p:sp>
      <p:sp>
        <p:nvSpPr>
          <p:cNvPr id="3" name="2 İçerik Yer Tutucusu"/>
          <p:cNvSpPr>
            <a:spLocks noGrp="1"/>
          </p:cNvSpPr>
          <p:nvPr>
            <p:ph idx="1"/>
          </p:nvPr>
        </p:nvSpPr>
        <p:spPr>
          <a:xfrm>
            <a:off x="541478" y="1196752"/>
            <a:ext cx="7855024" cy="4104456"/>
          </a:xfrm>
        </p:spPr>
        <p:txBody>
          <a:bodyPr>
            <a:normAutofit/>
          </a:bodyPr>
          <a:lstStyle/>
          <a:p>
            <a:pPr marL="0" indent="0" algn="just">
              <a:buNone/>
            </a:pPr>
            <a:r>
              <a:rPr lang="tr-TR" sz="2000" dirty="0"/>
              <a:t>	Bu söylem, kadının erkeğe göre ikincil konumda olduğunu, erkeğe itaat etmesi gerektiğini, itaat etmediğinde ise cezalandırılabileceğini savunan bir bakıştır.</a:t>
            </a:r>
          </a:p>
          <a:p>
            <a:pPr marL="0" indent="0" algn="just">
              <a:buNone/>
            </a:pPr>
            <a:r>
              <a:rPr lang="tr-TR" sz="2000" dirty="0"/>
              <a:t> 	Ancak eşitler arasındaki ilişkilerde itaat zorunluluğu ve cezalandırma olamaz, dolayısıyla erkeğin kadına şiddet uygulama hakkı yoktur. Kadınların şiddete maruz kalmalarına rağmen uzun yıllar bu ortamdan ayrılamamaları, şiddeti hak ettikleri şeklinde yorumlanabiliyor.</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836712"/>
            <a:ext cx="6554867" cy="792088"/>
          </a:xfrm>
        </p:spPr>
        <p:txBody>
          <a:bodyPr>
            <a:normAutofit fontScale="90000"/>
          </a:bodyPr>
          <a:lstStyle/>
          <a:p>
            <a:pPr algn="ctr"/>
            <a:r>
              <a:rPr kumimoji="0" lang="tr-TR" sz="3200" b="1" i="0" u="none" strike="noStrike" kern="1200" cap="all" spc="0" normalizeH="0" baseline="0" noProof="0" dirty="0">
                <a:ln w="3175" cmpd="sng">
                  <a:noFill/>
                </a:ln>
                <a:solidFill>
                  <a:schemeClr val="bg1"/>
                </a:solidFill>
                <a:effectLst/>
                <a:uLnTx/>
                <a:uFillTx/>
                <a:latin typeface="Century Gothic" panose="020B0502020202020204"/>
                <a:ea typeface="+mj-ea"/>
                <a:cs typeface="+mj-cs"/>
              </a:rPr>
              <a:t>“Kadın şiddet görmüşse bunu hak etmiştir</a:t>
            </a:r>
            <a:endParaRPr lang="tr-TR" b="1" dirty="0">
              <a:solidFill>
                <a:schemeClr val="bg1"/>
              </a:solidFill>
            </a:endParaRPr>
          </a:p>
        </p:txBody>
      </p:sp>
      <p:sp>
        <p:nvSpPr>
          <p:cNvPr id="3" name="2 İçerik Yer Tutucusu"/>
          <p:cNvSpPr>
            <a:spLocks noGrp="1"/>
          </p:cNvSpPr>
          <p:nvPr>
            <p:ph idx="1"/>
          </p:nvPr>
        </p:nvSpPr>
        <p:spPr>
          <a:xfrm>
            <a:off x="500472" y="1052736"/>
            <a:ext cx="8143056" cy="3744416"/>
          </a:xfrm>
        </p:spPr>
        <p:txBody>
          <a:bodyPr/>
          <a:lstStyle/>
          <a:p>
            <a:pPr marL="0" indent="0" algn="just">
              <a:buNone/>
            </a:pPr>
            <a:r>
              <a:rPr lang="tr-TR" dirty="0"/>
              <a:t>	Hâlbuki şiddet gören kadının bu ortamdan ayrılamamasının ekonomik bağımlılıktan, toplumsal baskılara, kocasının tehditlerinden, yetersiz destek mekanizmalarına kadar birçok sebebi vardır. Şiddetin bir suç olduğu daima göz önünde bulundurulmalı, kadınların hiç bir koşulda şiddeti hak etmeyeceği unutulmamalıdır.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76672"/>
            <a:ext cx="6554867" cy="1524000"/>
          </a:xfrm>
        </p:spPr>
        <p:txBody>
          <a:bodyPr>
            <a:normAutofit/>
          </a:bodyPr>
          <a:lstStyle/>
          <a:p>
            <a:r>
              <a:rPr lang="tr-TR" sz="3200" dirty="0">
                <a:solidFill>
                  <a:schemeClr val="bg1"/>
                </a:solidFill>
              </a:rPr>
              <a:t>Şiddete Maruz Kaldığımızda</a:t>
            </a:r>
          </a:p>
        </p:txBody>
      </p:sp>
      <p:sp>
        <p:nvSpPr>
          <p:cNvPr id="3" name="2 İçerik Yer Tutucusu"/>
          <p:cNvSpPr>
            <a:spLocks noGrp="1"/>
          </p:cNvSpPr>
          <p:nvPr>
            <p:ph idx="1"/>
          </p:nvPr>
        </p:nvSpPr>
        <p:spPr>
          <a:xfrm>
            <a:off x="971600" y="836712"/>
            <a:ext cx="7711008" cy="3767670"/>
          </a:xfrm>
        </p:spPr>
        <p:txBody>
          <a:bodyPr>
            <a:normAutofit/>
          </a:bodyPr>
          <a:lstStyle/>
          <a:p>
            <a:r>
              <a:rPr lang="tr-TR" sz="3600" dirty="0"/>
              <a:t>Ne Yapabiliriz?</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915816" y="1700808"/>
            <a:ext cx="6554867" cy="1052736"/>
          </a:xfrm>
        </p:spPr>
        <p:txBody>
          <a:bodyPr>
            <a:normAutofit/>
          </a:bodyPr>
          <a:lstStyle/>
          <a:p>
            <a:r>
              <a:rPr lang="tr-TR" sz="3200" dirty="0">
                <a:solidFill>
                  <a:schemeClr val="bg1"/>
                </a:solidFill>
              </a:rPr>
              <a:t>KADES NEDİR?</a:t>
            </a:r>
          </a:p>
        </p:txBody>
      </p:sp>
      <p:sp>
        <p:nvSpPr>
          <p:cNvPr id="3" name="2 İçerik Yer Tutucusu"/>
          <p:cNvSpPr>
            <a:spLocks noGrp="1"/>
          </p:cNvSpPr>
          <p:nvPr>
            <p:ph idx="1"/>
          </p:nvPr>
        </p:nvSpPr>
        <p:spPr>
          <a:xfrm>
            <a:off x="2627784" y="1484784"/>
            <a:ext cx="8143056" cy="1736166"/>
          </a:xfrm>
        </p:spPr>
        <p:txBody>
          <a:bodyPr>
            <a:normAutofit fontScale="85000" lnSpcReduction="20000"/>
          </a:bodyPr>
          <a:lstStyle/>
          <a:p>
            <a:endParaRPr lang="tr-TR" sz="2000" dirty="0"/>
          </a:p>
          <a:p>
            <a:endParaRPr lang="tr-TR" sz="2000" dirty="0"/>
          </a:p>
          <a:p>
            <a:endParaRPr lang="tr-TR" sz="2000" dirty="0"/>
          </a:p>
          <a:p>
            <a:endParaRPr lang="tr-TR" sz="2000" dirty="0"/>
          </a:p>
          <a:p>
            <a:r>
              <a:rPr lang="tr-TR" sz="2000" dirty="0"/>
              <a:t>Kadın Destek Uygulaması (KADES)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783165"/>
            <a:ext cx="6554867" cy="1524000"/>
          </a:xfrm>
        </p:spPr>
        <p:txBody>
          <a:bodyPr>
            <a:normAutofit/>
          </a:bodyPr>
          <a:lstStyle/>
          <a:p>
            <a:pPr marL="342900" marR="0" lvl="0" indent="-342900" algn="ctr" defTabSz="457200" rtl="0" eaLnBrk="1" fontAlgn="auto" latinLnBrk="0" hangingPunct="1">
              <a:lnSpc>
                <a:spcPct val="100000"/>
              </a:lnSpc>
              <a:spcBef>
                <a:spcPts val="1000"/>
              </a:spcBef>
              <a:spcAft>
                <a:spcPts val="0"/>
              </a:spcAft>
              <a:tabLst/>
              <a:defRPr/>
            </a:pPr>
            <a: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Kadın Destek Uygulaması (KADES)</a:t>
            </a:r>
            <a:b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tr-TR" sz="2800" b="1" dirty="0"/>
          </a:p>
        </p:txBody>
      </p:sp>
      <p:sp>
        <p:nvSpPr>
          <p:cNvPr id="3" name="2 İçerik Yer Tutucusu"/>
          <p:cNvSpPr>
            <a:spLocks noGrp="1"/>
          </p:cNvSpPr>
          <p:nvPr>
            <p:ph idx="1"/>
          </p:nvPr>
        </p:nvSpPr>
        <p:spPr>
          <a:xfrm>
            <a:off x="539552" y="791762"/>
            <a:ext cx="7920880" cy="3767670"/>
          </a:xfrm>
        </p:spPr>
        <p:txBody>
          <a:bodyPr>
            <a:normAutofit/>
          </a:bodyPr>
          <a:lstStyle/>
          <a:p>
            <a:pPr marL="0" indent="0" algn="just">
              <a:buNone/>
            </a:pPr>
            <a:r>
              <a:rPr lang="tr-TR" sz="2000" dirty="0"/>
              <a:t>	KADES, kadınların ve çocukların maruz kaldığı şiddet, taciz gibi kötü eylemleri birazda olsun engellemek adına kullanıcılara sunulmuş resmi bir uygulamadır. Emniyet Genel Müdürlüğü tarafından hazırlanmış ve acil durumlarda ilk aklınıza gelecek acil müdahale uygulamasıdır.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sz="2600" b="1" spc="-113" dirty="0">
              <a:solidFill>
                <a:schemeClr val="bg1"/>
              </a:solidFill>
              <a:latin typeface="Calibri" panose="020F0502020204030204" pitchFamily="34" charset="0"/>
              <a:cs typeface="Arial" pitchFamily="34" charset="0"/>
            </a:endParaRPr>
          </a:p>
        </p:txBody>
      </p:sp>
      <p:pic>
        <p:nvPicPr>
          <p:cNvPr id="5" name="4 İçerik Yer Tutucusu" descr="http://www.sohbetgor.net/wp-content/uploads/2015/04/24861.jp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0" y="44624"/>
            <a:ext cx="9144000" cy="68133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476672"/>
            <a:ext cx="6554867" cy="1524000"/>
          </a:xfrm>
        </p:spPr>
        <p:txBody>
          <a:bodyPr>
            <a:normAutofit/>
          </a:bodyPr>
          <a:lstStyle/>
          <a:p>
            <a:pPr marL="342900" marR="0" lvl="0" indent="-342900" defTabSz="457200" rtl="0" eaLnBrk="1" fontAlgn="auto" latinLnBrk="0" hangingPunct="1">
              <a:lnSpc>
                <a:spcPct val="100000"/>
              </a:lnSpc>
              <a:spcBef>
                <a:spcPts val="1000"/>
              </a:spcBef>
              <a:spcAft>
                <a:spcPts val="0"/>
              </a:spcAft>
              <a:tabLst/>
              <a:defRPr/>
            </a:pPr>
            <a: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Kadın Destek Uygulaması (KADES)</a:t>
            </a:r>
            <a:b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tr-TR" sz="2800" b="1" dirty="0"/>
          </a:p>
        </p:txBody>
      </p:sp>
      <p:sp>
        <p:nvSpPr>
          <p:cNvPr id="3" name="2 İçerik Yer Tutucusu"/>
          <p:cNvSpPr>
            <a:spLocks noGrp="1"/>
          </p:cNvSpPr>
          <p:nvPr>
            <p:ph idx="1"/>
          </p:nvPr>
        </p:nvSpPr>
        <p:spPr>
          <a:xfrm>
            <a:off x="611560" y="980728"/>
            <a:ext cx="7992888" cy="3767670"/>
          </a:xfrm>
        </p:spPr>
        <p:txBody>
          <a:bodyPr>
            <a:normAutofit/>
          </a:bodyPr>
          <a:lstStyle/>
          <a:p>
            <a:pPr algn="just"/>
            <a:r>
              <a:rPr lang="tr-TR" sz="2000" dirty="0"/>
              <a:t>KADES uygulaması, son yıllarda giderek artan kadına şiddet olaylarının önüne geçebilmek ve kadınlara yardım edebilmek amacıyla geliştirilmiş. </a:t>
            </a:r>
          </a:p>
          <a:p>
            <a:pPr algn="just"/>
            <a:r>
              <a:rPr lang="tr-TR" sz="2000" dirty="0"/>
              <a:t>Eşinden veya bir başkasından şiddet gören ya da şiddete maruz kalma ihtimali olan kadınlar, akıllı telefonları üzerinden yapacakları ihbarlarda hızlı bir şekilde bu iş için kurulan </a:t>
            </a:r>
          </a:p>
          <a:p>
            <a:pPr algn="just"/>
            <a:r>
              <a:rPr lang="tr-TR" sz="2000" dirty="0"/>
              <a:t>Kadın Acil Destek İhbar Sistemi’ne ulaşabiliyorlar.</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1054898"/>
            <a:ext cx="6589199" cy="716658"/>
          </a:xfrm>
        </p:spPr>
        <p:txBody>
          <a:bodyPr>
            <a:noAutofit/>
          </a:bodyPr>
          <a:lstStyle/>
          <a:p>
            <a:pPr marL="342900" marR="0" lvl="0" indent="-342900" algn="ctr" defTabSz="457200" rtl="0" eaLnBrk="1" fontAlgn="auto" latinLnBrk="0" hangingPunct="1">
              <a:lnSpc>
                <a:spcPct val="100000"/>
              </a:lnSpc>
              <a:spcBef>
                <a:spcPts val="1000"/>
              </a:spcBef>
              <a:spcAft>
                <a:spcPts val="0"/>
              </a:spcAft>
              <a:tabLst/>
              <a:defRPr/>
            </a:pPr>
            <a: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Kadın Destek Uygulaması (KADES)</a:t>
            </a:r>
            <a:b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tr-TR" sz="2800" b="1" dirty="0"/>
          </a:p>
        </p:txBody>
      </p:sp>
      <p:sp>
        <p:nvSpPr>
          <p:cNvPr id="3" name="2 İçerik Yer Tutucusu"/>
          <p:cNvSpPr>
            <a:spLocks noGrp="1"/>
          </p:cNvSpPr>
          <p:nvPr>
            <p:ph idx="1"/>
          </p:nvPr>
        </p:nvSpPr>
        <p:spPr>
          <a:xfrm>
            <a:off x="467545" y="1052736"/>
            <a:ext cx="8066856" cy="4858486"/>
          </a:xfrm>
        </p:spPr>
        <p:txBody>
          <a:bodyPr>
            <a:normAutofit/>
          </a:bodyPr>
          <a:lstStyle/>
          <a:p>
            <a:pPr algn="just"/>
            <a:r>
              <a:rPr lang="tr-TR" sz="2000" dirty="0"/>
              <a:t>Akıllı telefon kullanıcısı bir kadının, Google Play </a:t>
            </a:r>
            <a:r>
              <a:rPr lang="tr-TR" sz="2000" dirty="0" err="1"/>
              <a:t>Store</a:t>
            </a:r>
            <a:r>
              <a:rPr lang="tr-TR" sz="2000" dirty="0"/>
              <a:t> ve Apple </a:t>
            </a:r>
            <a:r>
              <a:rPr lang="tr-TR" sz="2000" dirty="0" err="1"/>
              <a:t>Store</a:t>
            </a:r>
            <a:r>
              <a:rPr lang="tr-TR" sz="2000" dirty="0"/>
              <a:t> uygulamasından indireceği “Kadın Destek Uygulamasını </a:t>
            </a:r>
          </a:p>
          <a:p>
            <a:pPr algn="just"/>
            <a:r>
              <a:rPr lang="tr-TR" sz="2000" dirty="0"/>
              <a:t>(KADES)”, T.C. Kimlik Numarasını girerek ve sonrasından EGM serverlarından gelen aktivasyon kodu ile aktif hale getirebileceği uygulama ile aile içi ve kadına yönelik şiddet mağduru kadınların acil durumlarda cihaz konum bilgisini açarak bir tuşla 155 Polis İmdat </a:t>
            </a:r>
          </a:p>
          <a:p>
            <a:pPr algn="just"/>
            <a:r>
              <a:rPr lang="tr-TR" sz="2000" dirty="0"/>
              <a:t>Acil Çağrı Merkezine ulaşarak, yardım çağrısının yapıldığı olay yerine en yakın ekip veya devriyenin sevk edilerek olaya müdahalesi sağlanacaktır</a:t>
            </a:r>
            <a:r>
              <a:rPr lang="tr-TR"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75856" y="1390464"/>
            <a:ext cx="6554867" cy="1052736"/>
          </a:xfrm>
        </p:spPr>
        <p:txBody>
          <a:bodyPr>
            <a:normAutofit/>
          </a:bodyPr>
          <a:lstStyle/>
          <a:p>
            <a:r>
              <a:rPr lang="tr-TR" sz="3200" b="1" dirty="0">
                <a:solidFill>
                  <a:schemeClr val="bg1"/>
                </a:solidFill>
              </a:rPr>
              <a:t>ANAYASA</a:t>
            </a:r>
          </a:p>
        </p:txBody>
      </p:sp>
      <p:sp>
        <p:nvSpPr>
          <p:cNvPr id="3" name="2 İçerik Yer Tutucusu"/>
          <p:cNvSpPr>
            <a:spLocks noGrp="1"/>
          </p:cNvSpPr>
          <p:nvPr>
            <p:ph idx="1"/>
          </p:nvPr>
        </p:nvSpPr>
        <p:spPr>
          <a:xfrm>
            <a:off x="1403648" y="980728"/>
            <a:ext cx="6554867" cy="2384238"/>
          </a:xfrm>
        </p:spPr>
        <p:txBody>
          <a:bodyPr>
            <a:normAutofit/>
          </a:bodyPr>
          <a:lstStyle/>
          <a:p>
            <a:endParaRPr lang="tr-TR" sz="2000" dirty="0"/>
          </a:p>
          <a:p>
            <a:endParaRPr lang="tr-TR" sz="2000" dirty="0"/>
          </a:p>
          <a:p>
            <a:endParaRPr lang="tr-TR" sz="2000" dirty="0"/>
          </a:p>
          <a:p>
            <a:r>
              <a:rPr lang="tr-TR" sz="2000" dirty="0"/>
              <a:t>Anayasada Eşitlik düzenlemesi Madde 10</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692696"/>
            <a:ext cx="8171415" cy="1220714"/>
          </a:xfrm>
        </p:spPr>
        <p:txBody>
          <a:bodyPr>
            <a:noAutofit/>
          </a:bodyPr>
          <a:lstStyle/>
          <a:p>
            <a:pPr marL="342900" marR="0" lvl="0" indent="-342900" defTabSz="457200" rtl="0" eaLnBrk="1" fontAlgn="auto" latinLnBrk="0" hangingPunct="1">
              <a:lnSpc>
                <a:spcPct val="100000"/>
              </a:lnSpc>
              <a:spcBef>
                <a:spcPts val="1000"/>
              </a:spcBef>
              <a:spcAft>
                <a:spcPts val="0"/>
              </a:spcAft>
              <a:tabLst/>
              <a:defRPr/>
            </a:pPr>
            <a: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Anayasada Eşitlik düzenlemesi Madde 10</a:t>
            </a:r>
            <a:b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tr-TR" sz="2800" b="1" dirty="0"/>
          </a:p>
        </p:txBody>
      </p:sp>
      <p:sp>
        <p:nvSpPr>
          <p:cNvPr id="3" name="2 İçerik Yer Tutucusu"/>
          <p:cNvSpPr>
            <a:spLocks noGrp="1"/>
          </p:cNvSpPr>
          <p:nvPr>
            <p:ph idx="1"/>
          </p:nvPr>
        </p:nvSpPr>
        <p:spPr>
          <a:xfrm>
            <a:off x="533400" y="533400"/>
            <a:ext cx="7999040" cy="3767670"/>
          </a:xfrm>
        </p:spPr>
        <p:txBody>
          <a:bodyPr>
            <a:normAutofit/>
          </a:bodyPr>
          <a:lstStyle/>
          <a:p>
            <a:pPr algn="just"/>
            <a:r>
              <a:rPr lang="tr-TR" sz="2000" dirty="0"/>
              <a:t>Kadın ve Erkek kanun önünde eşittir. Kadınlar ve erkekler eşit haklara sahiptir. Devlet bu eşitliği fiilen sağlamakla yükümlüdür. </a:t>
            </a:r>
          </a:p>
          <a:p>
            <a:pPr algn="just"/>
            <a:r>
              <a:rPr lang="tr-TR" sz="2000" dirty="0"/>
              <a:t>Bu maksatla alınacak tedbirler eşitlik ilkesine aykırı olarak yorumlanamaz</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836712"/>
            <a:ext cx="7783016" cy="936104"/>
          </a:xfrm>
        </p:spPr>
        <p:txBody>
          <a:bodyPr>
            <a:normAutofit/>
          </a:bodyPr>
          <a:lstStyle/>
          <a:p>
            <a:r>
              <a:rPr kumimoji="0" lang="tr-TR"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j-ea"/>
                <a:cs typeface="+mj-cs"/>
              </a:rPr>
              <a:t>Anayasada Eşitlik düzenlemesi Madde 10</a:t>
            </a:r>
            <a:endParaRPr lang="tr-TR" b="1" dirty="0"/>
          </a:p>
        </p:txBody>
      </p:sp>
      <p:sp>
        <p:nvSpPr>
          <p:cNvPr id="3" name="2 İçerik Yer Tutucusu"/>
          <p:cNvSpPr>
            <a:spLocks noGrp="1"/>
          </p:cNvSpPr>
          <p:nvPr>
            <p:ph idx="1"/>
          </p:nvPr>
        </p:nvSpPr>
        <p:spPr>
          <a:xfrm>
            <a:off x="515102" y="548680"/>
            <a:ext cx="8077200" cy="3767670"/>
          </a:xfrm>
        </p:spPr>
        <p:txBody>
          <a:bodyPr>
            <a:normAutofit/>
          </a:bodyPr>
          <a:lstStyle/>
          <a:p>
            <a:pPr marL="0" indent="0" algn="just">
              <a:buNone/>
            </a:pPr>
            <a:r>
              <a:rPr lang="tr-TR" sz="2000" dirty="0"/>
              <a:t>	Kadın ve Erkek kanun önünde eşittir. Kadınlar ve erkekler eşit haklara sahiptir. Devlet bu eşitliği fiilen sağlamakla yükümlüdür. Bu maksatla alınacak tedbirler eşitlik ilkesine aykırı olarak yorumlanamaz.</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1268760"/>
            <a:ext cx="6589199" cy="644650"/>
          </a:xfrm>
        </p:spPr>
        <p:txBody>
          <a:bodyPr>
            <a:normAutofit/>
          </a:bodyPr>
          <a:lstStyle/>
          <a:p>
            <a:r>
              <a:rPr lang="tr-TR" sz="3200" b="1" dirty="0">
                <a:solidFill>
                  <a:schemeClr val="bg1"/>
                </a:solidFill>
              </a:rPr>
              <a:t>ANAYASAL DÜZENLEMELER</a:t>
            </a:r>
          </a:p>
        </p:txBody>
      </p:sp>
      <p:sp>
        <p:nvSpPr>
          <p:cNvPr id="3" name="2 İçerik Yer Tutucusu"/>
          <p:cNvSpPr>
            <a:spLocks noGrp="1"/>
          </p:cNvSpPr>
          <p:nvPr>
            <p:ph idx="1"/>
          </p:nvPr>
        </p:nvSpPr>
        <p:spPr>
          <a:xfrm>
            <a:off x="611560" y="0"/>
            <a:ext cx="7711008" cy="3767670"/>
          </a:xfrm>
        </p:spPr>
        <p:txBody>
          <a:bodyPr>
            <a:normAutofit/>
          </a:bodyPr>
          <a:lstStyle/>
          <a:p>
            <a:pPr marL="0" indent="0" algn="just">
              <a:buNone/>
            </a:pPr>
            <a:endParaRPr lang="tr-TR" sz="2400" dirty="0"/>
          </a:p>
          <a:p>
            <a:pPr marL="0" indent="0" algn="just">
              <a:buNone/>
            </a:pPr>
            <a:endParaRPr lang="tr-TR" sz="2400" dirty="0"/>
          </a:p>
          <a:p>
            <a:pPr marL="0" indent="0" algn="just">
              <a:buNone/>
            </a:pPr>
            <a:endParaRPr lang="tr-TR" sz="2400" dirty="0"/>
          </a:p>
          <a:p>
            <a:pPr marL="0" indent="0" algn="just">
              <a:buNone/>
            </a:pPr>
            <a:r>
              <a:rPr lang="tr-TR" sz="2400" dirty="0"/>
              <a:t>6284 SAYILI YASA AİLENİN KORUNMASI VE KADINA KARŞI ŞİDDETİN ÖNLENMESİNE DAİR KANUN</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2500" y="692696"/>
            <a:ext cx="7639000" cy="1484784"/>
          </a:xfrm>
        </p:spPr>
        <p:txBody>
          <a:bodyPr>
            <a:normAutofit/>
          </a:bodyPr>
          <a:lstStyle/>
          <a:p>
            <a:pPr marL="342900" marR="0" lvl="0" indent="-342900" algn="ctr" defTabSz="457200" rtl="0" eaLnBrk="1" fontAlgn="auto" latinLnBrk="0" hangingPunct="1">
              <a:lnSpc>
                <a:spcPct val="100000"/>
              </a:lnSpc>
              <a:spcBef>
                <a:spcPts val="1000"/>
              </a:spcBef>
              <a:spcAft>
                <a:spcPts val="0"/>
              </a:spcAft>
              <a:tabLst/>
              <a:defRPr/>
            </a:pPr>
            <a:r>
              <a:rPr kumimoji="0" lang="tr-TR"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6284 SAYILI YASA AİLENİN KORUNMASI VE KADINA KARŞI ŞİDDETİN ÖNLENMESİNE DAİR KANUN</a:t>
            </a:r>
            <a:br>
              <a:rPr kumimoji="0" lang="tr-TR"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tr-TR" b="1" dirty="0"/>
          </a:p>
        </p:txBody>
      </p:sp>
      <p:sp>
        <p:nvSpPr>
          <p:cNvPr id="3" name="2 İçerik Yer Tutucusu"/>
          <p:cNvSpPr>
            <a:spLocks noGrp="1"/>
          </p:cNvSpPr>
          <p:nvPr>
            <p:ph idx="1"/>
          </p:nvPr>
        </p:nvSpPr>
        <p:spPr>
          <a:xfrm>
            <a:off x="536476" y="908720"/>
            <a:ext cx="8071048" cy="3240360"/>
          </a:xfrm>
        </p:spPr>
        <p:txBody>
          <a:bodyPr>
            <a:normAutofit/>
          </a:bodyPr>
          <a:lstStyle/>
          <a:p>
            <a:pPr marL="0" indent="0" algn="just">
              <a:buNone/>
            </a:pPr>
            <a:r>
              <a:rPr lang="tr-TR" sz="2000" dirty="0"/>
              <a:t>	Şiddete uğrayan veya uğrama tehlikesi bulunan kadın, çocuk, aile bireyi ve tek taraflı ısrarlı takip mağdurlarını korumak ve sayılan kişilere karşı şiddeti önlemek ve tanımlı mağdurları ve suçların cezalandırılmalarını sağlamak.</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258881"/>
            <a:ext cx="7855024" cy="432048"/>
          </a:xfrm>
        </p:spPr>
        <p:txBody>
          <a:bodyPr>
            <a:normAutofit fontScale="90000"/>
          </a:bodyPr>
          <a:lstStyle/>
          <a:p>
            <a:pPr marL="342900" marR="0" lvl="0" indent="-342900" algn="ctr" defTabSz="457200" rtl="0" eaLnBrk="1" fontAlgn="auto" latinLnBrk="0" hangingPunct="1">
              <a:lnSpc>
                <a:spcPct val="100000"/>
              </a:lnSpc>
              <a:spcBef>
                <a:spcPts val="1000"/>
              </a:spcBef>
              <a:spcAft>
                <a:spcPts val="0"/>
              </a:spcAft>
              <a:tabLst/>
              <a:defRPr/>
            </a:pPr>
            <a:r>
              <a:rPr kumimoji="0" lang="tr-TR"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6284 SAYILI YASA AİLENİN KORUNMASI VE KADINA KARŞI ŞİDDETİN ÖNLENMESİNE DAİR KANUN</a:t>
            </a:r>
            <a:br>
              <a:rPr kumimoji="0" lang="tr-TR"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tr-TR" b="1" dirty="0"/>
          </a:p>
        </p:txBody>
      </p:sp>
      <p:sp>
        <p:nvSpPr>
          <p:cNvPr id="3" name="2 İçerik Yer Tutucusu"/>
          <p:cNvSpPr>
            <a:spLocks noGrp="1"/>
          </p:cNvSpPr>
          <p:nvPr>
            <p:ph idx="1"/>
          </p:nvPr>
        </p:nvSpPr>
        <p:spPr>
          <a:xfrm>
            <a:off x="539552" y="620688"/>
            <a:ext cx="8208912" cy="3767670"/>
          </a:xfrm>
        </p:spPr>
        <p:txBody>
          <a:bodyPr>
            <a:normAutofit/>
          </a:bodyPr>
          <a:lstStyle/>
          <a:p>
            <a:pPr marL="0" indent="0" algn="just">
              <a:buNone/>
            </a:pPr>
            <a:r>
              <a:rPr lang="tr-TR" sz="2000" dirty="0"/>
              <a:t>	6284 SAYILI YASA KAPSAMINDA herhangi bir şiddet eyleminin gerçekleşmesini müteakiben başlatılan cezaî işlemlerde kültür, gelenek, din, görenek veya sözde "namus"un bu eylemlerin gerekçesi olarak kabul “edilmemesini” sağlamak,</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976077"/>
            <a:ext cx="7200800" cy="1152128"/>
          </a:xfrm>
        </p:spPr>
        <p:txBody>
          <a:bodyPr>
            <a:normAutofit fontScale="90000"/>
          </a:bodyPr>
          <a:lstStyle/>
          <a:p>
            <a:pPr marL="342900" marR="0" lvl="0" indent="-342900" algn="ctr" defTabSz="457200" rtl="0" eaLnBrk="1" fontAlgn="auto" latinLnBrk="0" hangingPunct="1">
              <a:lnSpc>
                <a:spcPct val="100000"/>
              </a:lnSpc>
              <a:spcBef>
                <a:spcPts val="1000"/>
              </a:spcBef>
              <a:spcAft>
                <a:spcPts val="0"/>
              </a:spcAft>
              <a:tabLst/>
              <a:defRPr/>
            </a:pPr>
            <a:r>
              <a:rPr kumimoji="0" lang="tr-TR"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6284 SAYILI YASA AİLENİN KORUNMASI VE KADINA KARŞI ŞİDDETİN ÖNLENMESİNE DAİR KANUN</a:t>
            </a:r>
            <a:br>
              <a:rPr kumimoji="0" lang="tr-TR"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tr-TR" b="1" dirty="0"/>
          </a:p>
        </p:txBody>
      </p:sp>
      <p:sp>
        <p:nvSpPr>
          <p:cNvPr id="3" name="2 İçerik Yer Tutucusu"/>
          <p:cNvSpPr>
            <a:spLocks noGrp="1"/>
          </p:cNvSpPr>
          <p:nvPr>
            <p:ph idx="1"/>
          </p:nvPr>
        </p:nvSpPr>
        <p:spPr>
          <a:xfrm>
            <a:off x="503548" y="764704"/>
            <a:ext cx="8136904" cy="4725144"/>
          </a:xfrm>
        </p:spPr>
        <p:txBody>
          <a:bodyPr>
            <a:normAutofit/>
          </a:bodyPr>
          <a:lstStyle/>
          <a:p>
            <a:pPr marL="0" indent="0" algn="just">
              <a:buNone/>
            </a:pPr>
            <a:r>
              <a:rPr lang="tr-TR" sz="2000" dirty="0"/>
              <a:t>	Bu tedbirler özellikle, mağdurun kültürel, dini, sosyal veya geleneksel olarak kabul gören uygun davranış normlarını veya törelerini ihlal ettiği iddialarını da içermektedir. Belirtilen eylemlerden birini gerçekleştirmesi için herhangi bir kimseyi veya bir çocuğu azmettirmenin işlenen eylem için söz konusu kişinin cezaî sorumluluğunu azaltmamasını sağlamak üzere gerekli hukukî veya diğer tedbirler de uygulamak üzere çıkarılmıştır.</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764704"/>
            <a:ext cx="6554867" cy="1224136"/>
          </a:xfrm>
        </p:spPr>
        <p:txBody>
          <a:bodyPr>
            <a:normAutofit/>
          </a:bodyPr>
          <a:lstStyle/>
          <a:p>
            <a:r>
              <a:rPr lang="tr-TR" sz="3200" b="1" dirty="0">
                <a:solidFill>
                  <a:schemeClr val="bg1"/>
                </a:solidFill>
              </a:rPr>
              <a:t>ULUSLARARASI SÖZLEŞMELER</a:t>
            </a:r>
          </a:p>
        </p:txBody>
      </p:sp>
      <p:sp>
        <p:nvSpPr>
          <p:cNvPr id="3" name="2 İçerik Yer Tutucusu"/>
          <p:cNvSpPr>
            <a:spLocks noGrp="1"/>
          </p:cNvSpPr>
          <p:nvPr>
            <p:ph idx="1"/>
          </p:nvPr>
        </p:nvSpPr>
        <p:spPr>
          <a:xfrm>
            <a:off x="395536" y="404664"/>
            <a:ext cx="7855024" cy="4176464"/>
          </a:xfrm>
        </p:spPr>
        <p:txBody>
          <a:bodyPr/>
          <a:lstStyle/>
          <a:p>
            <a:pPr marL="0" indent="0" algn="just">
              <a:buNone/>
            </a:pPr>
            <a:r>
              <a:rPr lang="tr-TR" sz="2000" dirty="0"/>
              <a:t>	KADINLARA YÖNELİK HER TÜRLÜ AYRIMCILIĞIN ÖNLENMESİ SÖZLEŞMESİ (CEDAW): Birleşmiş Milletlerin ’’Kadınlara Karşı Her Türlü Ayrımcılığın Ortadan Kaldırılması Sözleşmesi</a:t>
            </a:r>
            <a:r>
              <a:rPr lang="tr-TR"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60648"/>
            <a:ext cx="6554867" cy="626251"/>
          </a:xfrm>
        </p:spPr>
        <p:txBody>
          <a:bodyPr>
            <a:normAutofit/>
          </a:bodyPr>
          <a:lstStyle/>
          <a:p>
            <a:pPr algn="ctr">
              <a:buClr>
                <a:schemeClr val="accent2"/>
              </a:buClr>
              <a:buSzPct val="85000"/>
            </a:pPr>
            <a:r>
              <a:rPr lang="tr-TR" sz="2800" b="1" dirty="0">
                <a:solidFill>
                  <a:schemeClr val="bg1"/>
                </a:solidFill>
              </a:rPr>
              <a:t>CİNSEL ŞİDDET:</a:t>
            </a:r>
            <a:endParaRPr lang="tr-TR" sz="2600" b="1" spc="-113" dirty="0">
              <a:solidFill>
                <a:schemeClr val="bg1"/>
              </a:solidFill>
              <a:latin typeface="Calibri" panose="020F0502020204030204" pitchFamily="34" charset="0"/>
              <a:cs typeface="Arial" pitchFamily="34" charset="0"/>
            </a:endParaRPr>
          </a:p>
        </p:txBody>
      </p:sp>
      <p:sp>
        <p:nvSpPr>
          <p:cNvPr id="3" name="2 İçerik Yer Tutucusu"/>
          <p:cNvSpPr>
            <a:spLocks noGrp="1"/>
          </p:cNvSpPr>
          <p:nvPr>
            <p:ph idx="1"/>
          </p:nvPr>
        </p:nvSpPr>
        <p:spPr>
          <a:xfrm>
            <a:off x="533400" y="502085"/>
            <a:ext cx="8012719" cy="2720344"/>
          </a:xfrm>
        </p:spPr>
        <p:txBody>
          <a:bodyPr>
            <a:normAutofit/>
          </a:bodyPr>
          <a:lstStyle/>
          <a:p>
            <a:pPr marL="0" indent="0" algn="just">
              <a:spcBef>
                <a:spcPct val="0"/>
              </a:spcBef>
              <a:buNone/>
            </a:pPr>
            <a:r>
              <a:rPr lang="tr-TR" sz="2000" dirty="0">
                <a:ea typeface="+mn-lt"/>
                <a:cs typeface="+mn-lt"/>
              </a:rPr>
              <a:t> </a:t>
            </a:r>
            <a:r>
              <a:rPr lang="tr-TR" sz="2000" dirty="0"/>
              <a:t>Tanıdığımız veya tanımadığımız herhangi bir kişinin, rızamız olmaksızın ev ya da işyeri dâhil herhangi bir ortamda bize karşı cinsel içerikli eylemde bulunması ya da buna kalkışması, istenmeyen cinsel ifadeler kullanması ya da baskı yoluyla cinselliğimiz üzerinde dayatmada bulunması cinsel şiddetti</a:t>
            </a:r>
            <a:r>
              <a:rPr lang="tr-TR" dirty="0"/>
              <a:t>r.</a:t>
            </a:r>
            <a:endParaRPr lang="tr-TR" b="1"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pic>
        <p:nvPicPr>
          <p:cNvPr id="4" name="Picture 3" descr="yoksun__by_kedipatisii">
            <a:extLst>
              <a:ext uri="{FF2B5EF4-FFF2-40B4-BE49-F238E27FC236}">
                <a16:creationId xmlns:a16="http://schemas.microsoft.com/office/drawing/2014/main" id="{2265DFDD-8A89-405E-957C-28F9596A7E08}"/>
              </a:ext>
            </a:extLst>
          </p:cNvPr>
          <p:cNvPicPr>
            <a:picLocks noChangeAspect="1" noChangeArrowheads="1"/>
          </p:cNvPicPr>
          <p:nvPr/>
        </p:nvPicPr>
        <p:blipFill>
          <a:blip r:embed="rId2"/>
          <a:srcRect/>
          <a:stretch>
            <a:fillRect/>
          </a:stretch>
        </p:blipFill>
        <p:spPr bwMode="auto">
          <a:xfrm rot="267128">
            <a:off x="2672738" y="3211723"/>
            <a:ext cx="3798523" cy="309474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908720"/>
            <a:ext cx="6554867" cy="1080120"/>
          </a:xfrm>
        </p:spPr>
        <p:txBody>
          <a:bodyPr>
            <a:normAutofit/>
          </a:bodyPr>
          <a:lstStyle/>
          <a:p>
            <a:pPr algn="ctr"/>
            <a:r>
              <a:rPr lang="tr-TR" sz="3200" b="1" dirty="0">
                <a:solidFill>
                  <a:schemeClr val="bg1"/>
                </a:solidFill>
              </a:rPr>
              <a:t>CEDAW’IN İLKELERİ</a:t>
            </a:r>
          </a:p>
        </p:txBody>
      </p:sp>
      <p:sp>
        <p:nvSpPr>
          <p:cNvPr id="3" name="2 İçerik Yer Tutucusu"/>
          <p:cNvSpPr>
            <a:spLocks noGrp="1"/>
          </p:cNvSpPr>
          <p:nvPr>
            <p:ph idx="1"/>
          </p:nvPr>
        </p:nvSpPr>
        <p:spPr>
          <a:xfrm>
            <a:off x="680491" y="836712"/>
            <a:ext cx="7783016" cy="3816424"/>
          </a:xfrm>
        </p:spPr>
        <p:txBody>
          <a:bodyPr>
            <a:normAutofit/>
          </a:bodyPr>
          <a:lstStyle/>
          <a:p>
            <a:pPr algn="just"/>
            <a:r>
              <a:rPr lang="tr-TR" sz="2000" dirty="0"/>
              <a:t>Kadınlara karşı ayrımcılık, Hukuki Alanda Tedbir Alma Yükümlülüğü, Siyasi, Ekonomik ve Kültürel Alanda Önlem Alma Yükümlülüğü,  Geçici Önlem Alma Yükümlülüğü, </a:t>
            </a:r>
          </a:p>
          <a:p>
            <a:pPr algn="just"/>
            <a:r>
              <a:rPr lang="tr-TR" sz="2000" dirty="0"/>
              <a:t>Önyargılar ve Geleneklerin Ortadan Kaldırılması,</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538801"/>
            <a:ext cx="6554867" cy="864096"/>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CEDAW’IN İLKELERİ</a:t>
            </a:r>
            <a:endParaRPr lang="tr-TR" b="1" dirty="0"/>
          </a:p>
        </p:txBody>
      </p:sp>
      <p:sp>
        <p:nvSpPr>
          <p:cNvPr id="3" name="2 İçerik Yer Tutucusu"/>
          <p:cNvSpPr>
            <a:spLocks noGrp="1"/>
          </p:cNvSpPr>
          <p:nvPr>
            <p:ph idx="1"/>
          </p:nvPr>
        </p:nvSpPr>
        <p:spPr>
          <a:xfrm>
            <a:off x="1619672" y="692696"/>
            <a:ext cx="6554867" cy="3767670"/>
          </a:xfrm>
        </p:spPr>
        <p:txBody>
          <a:bodyPr>
            <a:normAutofit/>
          </a:bodyPr>
          <a:lstStyle/>
          <a:p>
            <a:r>
              <a:rPr lang="tr-TR" sz="2000" dirty="0"/>
              <a:t> Kadın Ticaretinin Yasaklanması, </a:t>
            </a:r>
          </a:p>
          <a:p>
            <a:r>
              <a:rPr lang="tr-TR" sz="2000" dirty="0"/>
              <a:t> Eşit Temsil ve Eşit Katılımın Sağlanması, </a:t>
            </a:r>
          </a:p>
          <a:p>
            <a:r>
              <a:rPr lang="tr-TR" sz="2000" dirty="0"/>
              <a:t> Hükümet Temsil Hakkı, </a:t>
            </a:r>
          </a:p>
          <a:p>
            <a:r>
              <a:rPr lang="tr-TR" sz="2000" dirty="0"/>
              <a:t> Eğitim Hakkı, </a:t>
            </a:r>
          </a:p>
          <a:p>
            <a:r>
              <a:rPr lang="tr-TR" sz="2000" dirty="0"/>
              <a:t> Çalışma Hakkı,</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88666"/>
          </a:xfrm>
        </p:spPr>
        <p:txBody>
          <a:bodyPr/>
          <a:lstStyle/>
          <a:p>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CEDAW’IN İLKELERİ</a:t>
            </a:r>
            <a:endParaRPr lang="tr-TR" b="1" dirty="0"/>
          </a:p>
        </p:txBody>
      </p:sp>
      <p:sp>
        <p:nvSpPr>
          <p:cNvPr id="3" name="2 İçerik Yer Tutucusu"/>
          <p:cNvSpPr>
            <a:spLocks noGrp="1"/>
          </p:cNvSpPr>
          <p:nvPr>
            <p:ph idx="1"/>
          </p:nvPr>
        </p:nvSpPr>
        <p:spPr>
          <a:xfrm>
            <a:off x="1115616" y="764704"/>
            <a:ext cx="7704856" cy="3767670"/>
          </a:xfrm>
        </p:spPr>
        <p:txBody>
          <a:bodyPr>
            <a:normAutofit/>
          </a:bodyPr>
          <a:lstStyle/>
          <a:p>
            <a:r>
              <a:rPr lang="tr-TR" sz="2000" dirty="0"/>
              <a:t>Sağlık Hakkı, </a:t>
            </a:r>
          </a:p>
          <a:p>
            <a:r>
              <a:rPr lang="tr-TR" sz="2000" dirty="0"/>
              <a:t> Ekonomik ve Sosyal Yaşamın Diğer Alanlarındaki Haklar, </a:t>
            </a:r>
          </a:p>
          <a:p>
            <a:r>
              <a:rPr lang="tr-TR" sz="2000" dirty="0"/>
              <a:t> Kırsal Alanda Kadınların Hakkı, </a:t>
            </a:r>
          </a:p>
          <a:p>
            <a:r>
              <a:rPr lang="tr-TR" sz="2000" dirty="0"/>
              <a:t> Hukuk Önünde Eşitlik, </a:t>
            </a:r>
          </a:p>
          <a:p>
            <a:r>
              <a:rPr lang="tr-TR" sz="2000" dirty="0"/>
              <a:t> Evlenme ve Aile İlişkileri Alanındaki Haklar.</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764704"/>
            <a:ext cx="6554867" cy="936104"/>
          </a:xfrm>
        </p:spPr>
        <p:txBody>
          <a:bodyPr>
            <a:normAutofit/>
          </a:bodyPr>
          <a:lstStyle/>
          <a:p>
            <a:pPr algn="ctr"/>
            <a:r>
              <a:rPr lang="tr-TR" sz="3200" b="1" dirty="0">
                <a:solidFill>
                  <a:schemeClr val="bg1"/>
                </a:solidFill>
              </a:rPr>
              <a:t>İSTANBUL SÖZLEŞMESİ</a:t>
            </a:r>
          </a:p>
        </p:txBody>
      </p:sp>
      <p:sp>
        <p:nvSpPr>
          <p:cNvPr id="3" name="2 İçerik Yer Tutucusu"/>
          <p:cNvSpPr>
            <a:spLocks noGrp="1"/>
          </p:cNvSpPr>
          <p:nvPr>
            <p:ph idx="1"/>
          </p:nvPr>
        </p:nvSpPr>
        <p:spPr>
          <a:xfrm>
            <a:off x="755576" y="908720"/>
            <a:ext cx="7855024" cy="3384376"/>
          </a:xfrm>
        </p:spPr>
        <p:txBody>
          <a:bodyPr>
            <a:normAutofit/>
          </a:bodyPr>
          <a:lstStyle/>
          <a:p>
            <a:pPr marL="0" indent="0" algn="just">
              <a:buNone/>
            </a:pPr>
            <a:r>
              <a:rPr lang="tr-TR" sz="2000" dirty="0"/>
              <a:t>	Sözleşme kadınların her türlü şiddetten korumayı ve kadınlara yönelik şiddet ve ev içi şiddeti önlemeyi, kovuşturmayı ve ortadan kaldırmayı ve kadın erkek arasında somut eşitliği teşvik etmeyi amaçlamaktadır.</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544989"/>
            <a:ext cx="6589199" cy="716658"/>
          </a:xfrm>
        </p:spPr>
        <p:txBody>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İSTANBUL SÖZLEŞMESİ</a:t>
            </a:r>
            <a:endParaRPr lang="tr-TR" b="1" dirty="0"/>
          </a:p>
        </p:txBody>
      </p:sp>
      <p:sp>
        <p:nvSpPr>
          <p:cNvPr id="3" name="2 İçerik Yer Tutucusu"/>
          <p:cNvSpPr>
            <a:spLocks noGrp="1"/>
          </p:cNvSpPr>
          <p:nvPr>
            <p:ph idx="1"/>
          </p:nvPr>
        </p:nvSpPr>
        <p:spPr>
          <a:xfrm>
            <a:off x="539552" y="15621"/>
            <a:ext cx="7999040" cy="5700490"/>
          </a:xfrm>
        </p:spPr>
        <p:txBody>
          <a:bodyPr>
            <a:normAutofit/>
          </a:bodyPr>
          <a:lstStyle/>
          <a:p>
            <a:pPr algn="just"/>
            <a:r>
              <a:rPr lang="tr-TR" sz="2000" dirty="0"/>
              <a:t>Sözleşme ayrım gözetmeksizin Şiddete maruz tüm kadınlara uygulanır. </a:t>
            </a:r>
          </a:p>
          <a:p>
            <a:pPr algn="just"/>
            <a:r>
              <a:rPr lang="tr-TR" sz="2000" dirty="0"/>
              <a:t>Taraf Devletler Sözleşme Hükümlerini uygulamakla yükümlüdür. </a:t>
            </a:r>
          </a:p>
          <a:p>
            <a:pPr algn="just"/>
            <a:r>
              <a:rPr lang="tr-TR" sz="2000" dirty="0"/>
              <a:t>Taraf devletler gereken özeni göstermekle yükümlüdür. </a:t>
            </a:r>
          </a:p>
          <a:p>
            <a:pPr algn="just"/>
            <a:r>
              <a:rPr lang="tr-TR" sz="2000" dirty="0"/>
              <a:t>Sözleşmeye göre Devletin 4 ana başlıkta önlemler alması ve politikalar geliştirmesi gerekmektedir.</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675456"/>
            <a:ext cx="7927032" cy="5127848"/>
          </a:xfrm>
        </p:spPr>
        <p:txBody>
          <a:bodyPr>
            <a:normAutofit/>
          </a:bodyPr>
          <a:lstStyle/>
          <a:p>
            <a:pPr algn="just"/>
            <a:endParaRPr lang="tr-TR" sz="2000" dirty="0"/>
          </a:p>
          <a:p>
            <a:pPr algn="just"/>
            <a:endParaRPr lang="tr-TR" dirty="0"/>
          </a:p>
          <a:p>
            <a:pPr marL="0" indent="0" algn="just">
              <a:buNone/>
            </a:pPr>
            <a:endParaRPr lang="tr-TR" sz="2000" dirty="0"/>
          </a:p>
          <a:p>
            <a:pPr algn="just"/>
            <a:endParaRPr lang="tr-TR" sz="2000" dirty="0"/>
          </a:p>
          <a:p>
            <a:pPr algn="just"/>
            <a:endParaRPr lang="tr-TR" sz="2000" dirty="0"/>
          </a:p>
          <a:p>
            <a:pPr algn="just"/>
            <a:r>
              <a:rPr lang="tr-TR" sz="2000" dirty="0"/>
              <a:t>Önleme, Koruma, Kovuşturma (Yargılama), Bütüncül politikalar geliştirme.</a:t>
            </a:r>
          </a:p>
          <a:p>
            <a:pPr algn="just"/>
            <a:r>
              <a:rPr lang="tr-TR" sz="2000" dirty="0"/>
              <a:t>NOT: 2017 yılına kadar 45 ülke bu uluslar arası sözleşmeyi imzaladı 27 ülkede uygulanmakta 11 Mayıs 2011 de Türkiye ilk imzalayan ülkedir. </a:t>
            </a:r>
          </a:p>
          <a:p>
            <a:pPr algn="just"/>
            <a:r>
              <a:rPr lang="tr-TR" sz="2000" dirty="0"/>
              <a:t>TBMM Tarafından 14 Mart 2014 tarihinde kabul edilmiştir.</a:t>
            </a:r>
          </a:p>
        </p:txBody>
      </p:sp>
      <p:sp>
        <p:nvSpPr>
          <p:cNvPr id="2" name="1 Başlık"/>
          <p:cNvSpPr>
            <a:spLocks noGrp="1"/>
          </p:cNvSpPr>
          <p:nvPr>
            <p:ph type="title"/>
          </p:nvPr>
        </p:nvSpPr>
        <p:spPr>
          <a:xfrm>
            <a:off x="2051720" y="836712"/>
            <a:ext cx="6589199" cy="788666"/>
          </a:xfrm>
        </p:spPr>
        <p:txBody>
          <a:bodyPr/>
          <a:lstStyle/>
          <a:p>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İSTANBUL SÖZLEŞMESİ</a:t>
            </a:r>
            <a:endParaRPr lang="tr-TR" b="1"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980728"/>
            <a:ext cx="7494984" cy="792088"/>
          </a:xfrm>
        </p:spPr>
        <p:txBody>
          <a:bodyPr>
            <a:noAutofit/>
          </a:bodyPr>
          <a:lstStyle/>
          <a:p>
            <a:pPr algn="ctr"/>
            <a:r>
              <a:rPr lang="tr-TR" sz="2000" b="1" dirty="0">
                <a:solidFill>
                  <a:schemeClr val="bg1"/>
                </a:solidFill>
              </a:rPr>
              <a:t> Nevşehir’de ŞİDDET UĞRADIĞINIZDA BAŞVURACAĞINIZ TELEFON NUMARALARI VE YETKİLİ KURUMLAR</a:t>
            </a:r>
          </a:p>
        </p:txBody>
      </p:sp>
      <p:sp>
        <p:nvSpPr>
          <p:cNvPr id="3" name="2 İçerik Yer Tutucusu"/>
          <p:cNvSpPr>
            <a:spLocks noGrp="1"/>
          </p:cNvSpPr>
          <p:nvPr>
            <p:ph idx="1"/>
          </p:nvPr>
        </p:nvSpPr>
        <p:spPr>
          <a:xfrm>
            <a:off x="848232" y="908720"/>
            <a:ext cx="7645152" cy="4392488"/>
          </a:xfrm>
        </p:spPr>
        <p:txBody>
          <a:bodyPr/>
          <a:lstStyle/>
          <a:p>
            <a:r>
              <a:rPr lang="tr-TR" dirty="0"/>
              <a:t>Polis Merkezleri: 155 -112</a:t>
            </a:r>
          </a:p>
          <a:p>
            <a:r>
              <a:rPr lang="tr-TR" dirty="0"/>
              <a:t>Jandarma: 156 </a:t>
            </a:r>
          </a:p>
          <a:p>
            <a:r>
              <a:rPr lang="tr-TR" dirty="0"/>
              <a:t>İnsan ticareti :157</a:t>
            </a:r>
          </a:p>
          <a:p>
            <a:r>
              <a:rPr lang="tr-TR" dirty="0"/>
              <a:t>Cumhuriyet başsavcılığı ve Aile Mahkemeleri: 03842133040 </a:t>
            </a:r>
          </a:p>
          <a:p>
            <a:r>
              <a:rPr lang="tr-TR" dirty="0"/>
              <a:t>Sağlık Kuruluşları İl sağlık Müdürlüğü: 03842131110</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1052736"/>
            <a:ext cx="8001000" cy="716658"/>
          </a:xfrm>
        </p:spPr>
        <p:txBody>
          <a:bodyPr/>
          <a:lstStyle/>
          <a:p>
            <a:pPr algn="ctr"/>
            <a:r>
              <a:rPr lang="tr-TR" sz="2000" b="1" cap="none" dirty="0">
                <a:ln>
                  <a:noFill/>
                </a:ln>
                <a:solidFill>
                  <a:prstClr val="black">
                    <a:lumMod val="85000"/>
                    <a:lumOff val="15000"/>
                  </a:prstClr>
                </a:solidFill>
                <a:latin typeface="Century Gothic" panose="020B0502020202020204"/>
              </a:rPr>
              <a:t>NEVŞEHİR’DE </a:t>
            </a:r>
            <a:r>
              <a:rPr kumimoji="0" lang="tr-TR" sz="20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ŞİDDET UĞRADIĞINIZDA BAŞVURACAĞINIZ TELEFON NUMARALARI VE YETKİLİ KURUMLAR</a:t>
            </a:r>
            <a:endParaRPr lang="tr-TR" b="1" dirty="0"/>
          </a:p>
        </p:txBody>
      </p:sp>
      <p:sp>
        <p:nvSpPr>
          <p:cNvPr id="3" name="2 İçerik Yer Tutucusu"/>
          <p:cNvSpPr>
            <a:spLocks noGrp="1"/>
          </p:cNvSpPr>
          <p:nvPr>
            <p:ph idx="1"/>
          </p:nvPr>
        </p:nvSpPr>
        <p:spPr>
          <a:xfrm>
            <a:off x="533400" y="1058947"/>
            <a:ext cx="7855024" cy="4032448"/>
          </a:xfrm>
        </p:spPr>
        <p:txBody>
          <a:bodyPr>
            <a:normAutofit/>
          </a:bodyPr>
          <a:lstStyle/>
          <a:p>
            <a:pPr algn="just"/>
            <a:r>
              <a:rPr lang="tr-TR" dirty="0"/>
              <a:t>Nevşehir Şiddet önleme ve izleme merkezi: 03842133821 </a:t>
            </a:r>
          </a:p>
          <a:p>
            <a:pPr algn="just"/>
            <a:r>
              <a:rPr lang="tr-TR" dirty="0"/>
              <a:t> Sosyal destek hattı (Aile, Kadın, Çocuk, Yaşlı Destek Hattı (7/24 Saat ) Alo 183  Yabancılar ve İnsan Ticareti mağdurları için: Alo 157 </a:t>
            </a:r>
          </a:p>
          <a:p>
            <a:pPr algn="just"/>
            <a:r>
              <a:rPr lang="tr-TR" dirty="0"/>
              <a:t>Kapadokya Kadın Dayanışma Derneği Danışma Merkezi: 05303495537-03842137485</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6" y="980728"/>
            <a:ext cx="7384073" cy="3777622"/>
          </a:xfrm>
        </p:spPr>
        <p:txBody>
          <a:bodyPr/>
          <a:lstStyle/>
          <a:p>
            <a:pPr algn="ctr"/>
            <a:endParaRPr lang="tr-TR" dirty="0">
              <a:solidFill>
                <a:schemeClr val="tx1"/>
              </a:solidFill>
            </a:endParaRPr>
          </a:p>
          <a:p>
            <a:pPr marL="0" indent="0" algn="ctr">
              <a:buNone/>
            </a:pPr>
            <a:endParaRPr lang="tr-TR" sz="2800" dirty="0">
              <a:solidFill>
                <a:schemeClr val="tx1"/>
              </a:solidFill>
            </a:endParaRPr>
          </a:p>
          <a:p>
            <a:pPr marL="0" indent="0" algn="ctr">
              <a:buNone/>
            </a:pPr>
            <a:r>
              <a:rPr lang="tr-TR" sz="2800" b="1" dirty="0">
                <a:solidFill>
                  <a:schemeClr val="tx1"/>
                </a:solidFill>
              </a:rPr>
              <a:t>TEŞEKKÜRLER</a:t>
            </a:r>
          </a:p>
          <a:p>
            <a:pPr marL="0" indent="0" algn="ctr">
              <a:buNone/>
            </a:pPr>
            <a:endParaRPr lang="tr-TR" sz="2800" b="1" dirty="0">
              <a:solidFill>
                <a:schemeClr val="tx1"/>
              </a:solidFill>
            </a:endParaRPr>
          </a:p>
          <a:p>
            <a:pPr marL="0" indent="0" algn="ctr">
              <a:buNone/>
            </a:pPr>
            <a:r>
              <a:rPr lang="tr-TR" sz="2800" b="1" dirty="0">
                <a:solidFill>
                  <a:schemeClr val="tx1"/>
                </a:solidFill>
              </a:rPr>
              <a:t>KAPADOKYA  KADIN DAYANIŞMA  DERNEĞİ</a:t>
            </a:r>
          </a:p>
        </p:txBody>
      </p:sp>
      <p:pic>
        <p:nvPicPr>
          <p:cNvPr id="7" name="Picture 2" descr="C:\Users\hp\Desktop\LOGOLAR.png">
            <a:extLst>
              <a:ext uri="{FF2B5EF4-FFF2-40B4-BE49-F238E27FC236}">
                <a16:creationId xmlns:a16="http://schemas.microsoft.com/office/drawing/2014/main" id="{C0E762FE-27F5-43FF-962A-545857B72127}"/>
              </a:ext>
            </a:extLst>
          </p:cNvPr>
          <p:cNvPicPr>
            <a:picLocks noChangeAspect="1" noChangeArrowheads="1"/>
          </p:cNvPicPr>
          <p:nvPr/>
        </p:nvPicPr>
        <p:blipFill>
          <a:blip r:embed="rId2"/>
          <a:srcRect/>
          <a:stretch>
            <a:fillRect/>
          </a:stretch>
        </p:blipFill>
        <p:spPr bwMode="auto">
          <a:xfrm>
            <a:off x="1" y="0"/>
            <a:ext cx="4050795" cy="1700808"/>
          </a:xfrm>
          <a:prstGeom prst="rect">
            <a:avLst/>
          </a:prstGeom>
          <a:noFill/>
          <a:ln w="9525">
            <a:noFill/>
            <a:miter lim="800000"/>
            <a:headEnd/>
            <a:tailEnd/>
          </a:ln>
        </p:spPr>
      </p:pic>
      <p:sp>
        <p:nvSpPr>
          <p:cNvPr id="8" name="Dikdörtgen 7">
            <a:extLst>
              <a:ext uri="{FF2B5EF4-FFF2-40B4-BE49-F238E27FC236}">
                <a16:creationId xmlns:a16="http://schemas.microsoft.com/office/drawing/2014/main" id="{15F54471-2A20-4EDB-BFC2-9C2A8983CDE3}"/>
              </a:ext>
            </a:extLst>
          </p:cNvPr>
          <p:cNvSpPr/>
          <p:nvPr/>
        </p:nvSpPr>
        <p:spPr>
          <a:xfrm>
            <a:off x="4050796" y="0"/>
            <a:ext cx="3257508" cy="17008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pic>
        <p:nvPicPr>
          <p:cNvPr id="9" name="4 İçerik Yer Tutucusu" descr="D:\SİVİL DÜŞÜN2 KOZAKLI CİNSEL İSTSİMAR 30.04--03.05 2019\toplantı sunuları\KAPADOKYA KADIN DAYANIŞMA DERNEĞİ logo.jpg">
            <a:extLst>
              <a:ext uri="{FF2B5EF4-FFF2-40B4-BE49-F238E27FC236}">
                <a16:creationId xmlns:a16="http://schemas.microsoft.com/office/drawing/2014/main" id="{7E56096C-9817-484B-BD83-D020C9ECF052}"/>
              </a:ext>
            </a:extLst>
          </p:cNvPr>
          <p:cNvPicPr>
            <a:picLocks noChangeArrowheads="1"/>
          </p:cNvPicPr>
          <p:nvPr/>
        </p:nvPicPr>
        <p:blipFill>
          <a:blip r:embed="rId3"/>
          <a:srcRect/>
          <a:stretch>
            <a:fillRect/>
          </a:stretch>
        </p:blipFill>
        <p:spPr>
          <a:xfrm>
            <a:off x="7308304" y="0"/>
            <a:ext cx="1835696" cy="170080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2594"/>
          </a:xfrm>
        </p:spPr>
        <p:txBody>
          <a:bodyPr>
            <a:normAutofit/>
          </a:bodyPr>
          <a:lstStyle/>
          <a:p>
            <a:pPr algn="ctr"/>
            <a:r>
              <a:rPr kumimoji="0" lang="tr-T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CİNSEL ŞİDDET</a:t>
            </a:r>
            <a:endParaRPr lang="tr-TR" sz="3200" b="1" dirty="0"/>
          </a:p>
        </p:txBody>
      </p:sp>
      <p:sp>
        <p:nvSpPr>
          <p:cNvPr id="4" name="3 İçerik Yer Tutucusu"/>
          <p:cNvSpPr>
            <a:spLocks noGrp="1"/>
          </p:cNvSpPr>
          <p:nvPr>
            <p:ph idx="1"/>
          </p:nvPr>
        </p:nvSpPr>
        <p:spPr>
          <a:xfrm>
            <a:off x="440365" y="-675456"/>
            <a:ext cx="8359080" cy="4954562"/>
          </a:xfrm>
        </p:spPr>
        <p:txBody>
          <a:bodyPr>
            <a:normAutofit/>
          </a:bodyPr>
          <a:lstStyle/>
          <a:p>
            <a:pPr marL="0" indent="0" algn="just">
              <a:buNone/>
            </a:pPr>
            <a:r>
              <a:rPr lang="tr-TR" dirty="0"/>
              <a:t>	Cinsel içerikli şakalar teklifler görseller izletmek. Tecavüz etmek, zorla ilaç alkol uyuşturucu madde kullanarak cinsel ilişkiye zorlamak. Cinsel organa zara vermek. Çocuk doğurmaya veya doğurmamaya zorlamak. Zorla Fuhuş yaptırmak.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88640"/>
            <a:ext cx="6554867" cy="1224136"/>
          </a:xfrm>
        </p:spPr>
        <p:txBody>
          <a:bodyPr/>
          <a:lstStyle/>
          <a:p>
            <a:pPr algn="ctr"/>
            <a:r>
              <a:rPr lang="tr-TR" b="1" dirty="0"/>
              <a:t>	</a:t>
            </a:r>
            <a:r>
              <a:rPr lang="tr-TR" b="1" dirty="0">
                <a:solidFill>
                  <a:schemeClr val="bg1"/>
                </a:solidFill>
              </a:rPr>
              <a:t>PSİKOLOJİK ŞİDDET</a:t>
            </a:r>
          </a:p>
        </p:txBody>
      </p:sp>
      <p:sp>
        <p:nvSpPr>
          <p:cNvPr id="4" name="3 İçerik Yer Tutucusu"/>
          <p:cNvSpPr>
            <a:spLocks noGrp="1"/>
          </p:cNvSpPr>
          <p:nvPr>
            <p:ph idx="1"/>
          </p:nvPr>
        </p:nvSpPr>
        <p:spPr>
          <a:xfrm>
            <a:off x="533400" y="620688"/>
            <a:ext cx="8077200" cy="2672270"/>
          </a:xfrm>
        </p:spPr>
        <p:txBody>
          <a:bodyPr>
            <a:normAutofit/>
          </a:bodyPr>
          <a:lstStyle/>
          <a:p>
            <a:pPr marL="0" indent="0" algn="just">
              <a:buNone/>
            </a:pPr>
            <a:r>
              <a:rPr lang="tr-TR" sz="2000" dirty="0"/>
              <a:t>	Psikolojik şiddet gözle görünür izler bırakmaz; bu, onun önemsiz olduğu anlamına gelmez. Çünkü psikolojik şiddet ruh sağlığımızda ve duygularımızda derin izler bırakabilir.</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347</TotalTime>
  <Words>3567</Words>
  <Application>Microsoft Office PowerPoint</Application>
  <PresentationFormat>Ekran Gösterisi (4:3)</PresentationFormat>
  <Paragraphs>259</Paragraphs>
  <Slides>78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78</vt:i4>
      </vt:variant>
    </vt:vector>
  </HeadingPairs>
  <TitlesOfParts>
    <vt:vector size="83" baseType="lpstr">
      <vt:lpstr>Calibri</vt:lpstr>
      <vt:lpstr>Century Gothic</vt:lpstr>
      <vt:lpstr>Garamond</vt:lpstr>
      <vt:lpstr>Wingdings 3</vt:lpstr>
      <vt:lpstr>Dilim</vt:lpstr>
      <vt:lpstr>PowerPoint Sunusu</vt:lpstr>
      <vt:lpstr>KADINA YÖNELİK ŞİDDET</vt:lpstr>
      <vt:lpstr>Kadına Yönelik Şiddet Nedir?</vt:lpstr>
      <vt:lpstr>FİZİKSEL ŞİDDET</vt:lpstr>
      <vt:lpstr>FİZİKSEL ŞİDDET</vt:lpstr>
      <vt:lpstr>PowerPoint Sunusu</vt:lpstr>
      <vt:lpstr>CİNSEL ŞİDDET:</vt:lpstr>
      <vt:lpstr>CİNSEL ŞİDDET</vt:lpstr>
      <vt:lpstr> PSİKOLOJİK ŞİDDET</vt:lpstr>
      <vt:lpstr>                    PSİKOLOJİK ŞİDDET</vt:lpstr>
      <vt:lpstr>Psikolojik Şiddetin en çok görülen örnekleri</vt:lpstr>
      <vt:lpstr>Psikolojik Şiddetin en çok görülen örnekleri</vt:lpstr>
      <vt:lpstr>EKONOMİK ŞİDDET</vt:lpstr>
      <vt:lpstr>EKONOMİK ŞİDDET</vt:lpstr>
      <vt:lpstr>EKONOMİK ŞİDDET</vt:lpstr>
      <vt:lpstr>KADIN TİCARETİ</vt:lpstr>
      <vt:lpstr>KADIN TİCARETİ</vt:lpstr>
      <vt:lpstr>KADIN TİCARETİ</vt:lpstr>
      <vt:lpstr>KADIN TİCARETİ</vt:lpstr>
      <vt:lpstr>                   KADIN TİCARETİ</vt:lpstr>
      <vt:lpstr>KADIN TİCARETİ</vt:lpstr>
      <vt:lpstr>Aşağıdaki örnekler bize yardımcı olabilir:</vt:lpstr>
      <vt:lpstr>Aşağıdaki örnekler bize yardımcı olabilir:</vt:lpstr>
      <vt:lpstr>DİJİTAL ŞİDDET</vt:lpstr>
      <vt:lpstr>DİJİTAL ŞİDDETİN EN SIK KARŞILAŞILAN ÖRNEKLERİ ŞUNLARDIR</vt:lpstr>
      <vt:lpstr>DİJİTAL ŞİDDETİN EN SIK KARŞILAŞILAN ÖRNEKLERİ ŞUNLARDIR</vt:lpstr>
      <vt:lpstr>MOBBİNG (Yıldırma)</vt:lpstr>
      <vt:lpstr>MOBBİNG (Yıldırma)</vt:lpstr>
      <vt:lpstr>MOBBİNG (Yıldırma)</vt:lpstr>
      <vt:lpstr>ISRARLI TAKİP</vt:lpstr>
      <vt:lpstr>Kadına Yönelik Şiddet Döngüsü </vt:lpstr>
      <vt:lpstr>Birinci Aşama (Gerginlik Evresi)</vt:lpstr>
      <vt:lpstr>İkinci Aşama (Şiddet Evresi)</vt:lpstr>
      <vt:lpstr>İkinci Aşama (Şiddet Evresi)</vt:lpstr>
      <vt:lpstr>Üçüncü Aşama  (Balayı/Uzlaşma Evresi)</vt:lpstr>
      <vt:lpstr>Şiddetin Kadınlar Üzerindeki Etkileri </vt:lpstr>
      <vt:lpstr>Psikolojik Etkiler: </vt:lpstr>
      <vt:lpstr>Fiziksel Etkiler</vt:lpstr>
      <vt:lpstr>Toplumsal Etkiler</vt:lpstr>
      <vt:lpstr>Şiddetten Uzaklaşmak Neden Zordur?</vt:lpstr>
      <vt:lpstr>Şiddetten Uzaklaşmak Neden Zordur?</vt:lpstr>
      <vt:lpstr>PowerPoint Sunusu</vt:lpstr>
      <vt:lpstr>PowerPoint Sunusu</vt:lpstr>
      <vt:lpstr>Kadına Yönelik Şiddet Hakkında Yanlış İnanışlar</vt:lpstr>
      <vt:lpstr>Kadına Yönelik Şiddet Hakkında Yanlış İnanışlar</vt:lpstr>
      <vt:lpstr>Eğitimsiz/işsiz/yoksul erkekler şiddet uygular.</vt:lpstr>
      <vt:lpstr>Eğitimsiz/işsiz/yoksul erkekler şiddet uygular.</vt:lpstr>
      <vt:lpstr>Eğitimsiz/işsiz/yoksul erkekler şiddet uygular.</vt:lpstr>
      <vt:lpstr>Eğitimsiz/işsiz/yoksul erkekler şiddet uygular.</vt:lpstr>
      <vt:lpstr>“Şiddet uygulayan erkeklerin önemli psikolojik sorunları vardır.”</vt:lpstr>
      <vt:lpstr>“Şiddet uygulayan erkeklerin önemli psikolojik sorunları vardır.”</vt:lpstr>
      <vt:lpstr>“Alkol, şiddetin en önemli nedenidir.”</vt:lpstr>
      <vt:lpstr>“Aile içinde kadına uygulanan şiddet sadece o ailenin sorunudur, kimseyi ilgilendirmez’’</vt:lpstr>
      <vt:lpstr>“Kadınları en çok kadınlar ezer.”</vt:lpstr>
      <vt:lpstr>“Kadın şiddet görmüşse bunu hak etmiştir.”</vt:lpstr>
      <vt:lpstr>“Kadın şiddet görmüşse bunu hak etmiştir</vt:lpstr>
      <vt:lpstr>Şiddete Maruz Kaldığımızda</vt:lpstr>
      <vt:lpstr>KADES NEDİR?</vt:lpstr>
      <vt:lpstr>Kadın Destek Uygulaması (KADES) </vt:lpstr>
      <vt:lpstr>Kadın Destek Uygulaması (KADES) </vt:lpstr>
      <vt:lpstr>Kadın Destek Uygulaması (KADES) </vt:lpstr>
      <vt:lpstr>ANAYASA</vt:lpstr>
      <vt:lpstr>Anayasada Eşitlik düzenlemesi Madde 10 </vt:lpstr>
      <vt:lpstr>Anayasada Eşitlik düzenlemesi Madde 10</vt:lpstr>
      <vt:lpstr>ANAYASAL DÜZENLEMELER</vt:lpstr>
      <vt:lpstr>6284 SAYILI YASA AİLENİN KORUNMASI VE KADINA KARŞI ŞİDDETİN ÖNLENMESİNE DAİR KANUN </vt:lpstr>
      <vt:lpstr>6284 SAYILI YASA AİLENİN KORUNMASI VE KADINA KARŞI ŞİDDETİN ÖNLENMESİNE DAİR KANUN </vt:lpstr>
      <vt:lpstr>6284 SAYILI YASA AİLENİN KORUNMASI VE KADINA KARŞI ŞİDDETİN ÖNLENMESİNE DAİR KANUN </vt:lpstr>
      <vt:lpstr>ULUSLARARASI SÖZLEŞMELER</vt:lpstr>
      <vt:lpstr>CEDAW’IN İLKELERİ</vt:lpstr>
      <vt:lpstr>CEDAW’IN İLKELERİ</vt:lpstr>
      <vt:lpstr>CEDAW’IN İLKELERİ</vt:lpstr>
      <vt:lpstr>İSTANBUL SÖZLEŞMESİ</vt:lpstr>
      <vt:lpstr>İSTANBUL SÖZLEŞMESİ</vt:lpstr>
      <vt:lpstr>İSTANBUL SÖZLEŞMESİ</vt:lpstr>
      <vt:lpstr> Nevşehir’de ŞİDDET UĞRADIĞINIZDA BAŞVURACAĞINIZ TELEFON NUMARALARI VE YETKİLİ KURUMLAR</vt:lpstr>
      <vt:lpstr>NEVŞEHİR’DE ŞİDDET UĞRADIĞINIZDA BAŞVURACAĞINIZ TELEFON NUMARALARI VE YETKİLİ KURUMLAR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kapadokyakadindayanisma dernegi</cp:lastModifiedBy>
  <cp:revision>479</cp:revision>
  <dcterms:created xsi:type="dcterms:W3CDTF">2020-09-22T18:22:24Z</dcterms:created>
  <dcterms:modified xsi:type="dcterms:W3CDTF">2021-07-28T11:23:56Z</dcterms:modified>
</cp:coreProperties>
</file>